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5" r:id="rId7"/>
    <p:sldId id="257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00" autoAdjust="0"/>
    <p:restoredTop sz="94676" autoAdjust="0"/>
  </p:normalViewPr>
  <p:slideViewPr>
    <p:cSldViewPr>
      <p:cViewPr varScale="1">
        <p:scale>
          <a:sx n="83" d="100"/>
          <a:sy n="83" d="100"/>
        </p:scale>
        <p:origin x="-19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301669-7653-4C7B-982D-A918A8C483A1}" type="doc">
      <dgm:prSet loTypeId="urn:microsoft.com/office/officeart/2008/layout/Lin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MX"/>
        </a:p>
      </dgm:t>
    </dgm:pt>
    <dgm:pt modelId="{27866E5C-7552-4277-A9E3-83BD92A1CAE0}">
      <dgm:prSet phldrT="[Texto]"/>
      <dgm:spPr/>
      <dgm:t>
        <a:bodyPr/>
        <a:lstStyle/>
        <a:p>
          <a:r>
            <a:rPr lang="es-MX" dirty="0" smtClean="0"/>
            <a:t>Población históricamente discriminada</a:t>
          </a:r>
          <a:endParaRPr lang="es-MX" dirty="0"/>
        </a:p>
      </dgm:t>
    </dgm:pt>
    <dgm:pt modelId="{92728A9D-5503-4150-BDA8-B33DC786FF5F}" type="parTrans" cxnId="{8CE2F573-FA8D-4C2B-B0DE-440D7E96457D}">
      <dgm:prSet/>
      <dgm:spPr/>
      <dgm:t>
        <a:bodyPr/>
        <a:lstStyle/>
        <a:p>
          <a:endParaRPr lang="es-MX"/>
        </a:p>
      </dgm:t>
    </dgm:pt>
    <dgm:pt modelId="{2F9380EA-0B29-484F-9E8B-5744958B5D2C}" type="sibTrans" cxnId="{8CE2F573-FA8D-4C2B-B0DE-440D7E96457D}">
      <dgm:prSet/>
      <dgm:spPr/>
      <dgm:t>
        <a:bodyPr/>
        <a:lstStyle/>
        <a:p>
          <a:endParaRPr lang="es-MX"/>
        </a:p>
      </dgm:t>
    </dgm:pt>
    <dgm:pt modelId="{EA7CFFD4-D44C-48EA-AD05-F6B381ADEE1E}">
      <dgm:prSet phldrT="[Texto]"/>
      <dgm:spPr/>
      <dgm:t>
        <a:bodyPr/>
        <a:lstStyle/>
        <a:p>
          <a:r>
            <a:rPr lang="es-MX" dirty="0" smtClean="0"/>
            <a:t>Mujeres</a:t>
          </a:r>
          <a:endParaRPr lang="es-MX" dirty="0"/>
        </a:p>
      </dgm:t>
    </dgm:pt>
    <dgm:pt modelId="{9D23717B-1315-452E-BB88-95E3C1573DF2}" type="parTrans" cxnId="{FA629D7E-FDA5-4CB3-9562-8276256C7420}">
      <dgm:prSet/>
      <dgm:spPr/>
      <dgm:t>
        <a:bodyPr/>
        <a:lstStyle/>
        <a:p>
          <a:endParaRPr lang="es-MX"/>
        </a:p>
      </dgm:t>
    </dgm:pt>
    <dgm:pt modelId="{1020B22C-DAD3-4DD3-AAF4-0D9F3954F367}" type="sibTrans" cxnId="{FA629D7E-FDA5-4CB3-9562-8276256C7420}">
      <dgm:prSet/>
      <dgm:spPr/>
      <dgm:t>
        <a:bodyPr/>
        <a:lstStyle/>
        <a:p>
          <a:endParaRPr lang="es-MX"/>
        </a:p>
      </dgm:t>
    </dgm:pt>
    <dgm:pt modelId="{69001081-5C68-49ED-B66D-971842ED4CA4}">
      <dgm:prSet phldrT="[Texto]"/>
      <dgm:spPr/>
      <dgm:t>
        <a:bodyPr/>
        <a:lstStyle/>
        <a:p>
          <a:r>
            <a:rPr lang="es-MX" dirty="0" smtClean="0"/>
            <a:t>Personas afrodescendientes</a:t>
          </a:r>
          <a:endParaRPr lang="es-MX" dirty="0"/>
        </a:p>
      </dgm:t>
    </dgm:pt>
    <dgm:pt modelId="{894D2B8A-DE07-4AA2-BE4B-5E6B7347355C}" type="parTrans" cxnId="{711AA132-9C54-4949-A760-F7599299F8E8}">
      <dgm:prSet/>
      <dgm:spPr/>
      <dgm:t>
        <a:bodyPr/>
        <a:lstStyle/>
        <a:p>
          <a:endParaRPr lang="es-MX"/>
        </a:p>
      </dgm:t>
    </dgm:pt>
    <dgm:pt modelId="{71A628BD-204D-49E8-BD25-75982DE5AF8B}" type="sibTrans" cxnId="{711AA132-9C54-4949-A760-F7599299F8E8}">
      <dgm:prSet/>
      <dgm:spPr/>
      <dgm:t>
        <a:bodyPr/>
        <a:lstStyle/>
        <a:p>
          <a:endParaRPr lang="es-MX"/>
        </a:p>
      </dgm:t>
    </dgm:pt>
    <dgm:pt modelId="{35CCCDD8-0257-42CE-8C60-456CBBF85EC9}">
      <dgm:prSet phldrT="[Texto]"/>
      <dgm:spPr/>
      <dgm:t>
        <a:bodyPr/>
        <a:lstStyle/>
        <a:p>
          <a:r>
            <a:rPr lang="es-MX" dirty="0" smtClean="0"/>
            <a:t>Personas indígenas</a:t>
          </a:r>
          <a:endParaRPr lang="es-MX" dirty="0"/>
        </a:p>
      </dgm:t>
    </dgm:pt>
    <dgm:pt modelId="{FA1EA8BA-D417-4035-AA24-5B9F44658B03}" type="parTrans" cxnId="{CD84C3AA-4366-447D-AB2E-8D2722DCD7E3}">
      <dgm:prSet/>
      <dgm:spPr/>
      <dgm:t>
        <a:bodyPr/>
        <a:lstStyle/>
        <a:p>
          <a:endParaRPr lang="es-MX"/>
        </a:p>
      </dgm:t>
    </dgm:pt>
    <dgm:pt modelId="{A3B7957B-51C9-4F8B-9420-0C0436118548}" type="sibTrans" cxnId="{CD84C3AA-4366-447D-AB2E-8D2722DCD7E3}">
      <dgm:prSet/>
      <dgm:spPr/>
      <dgm:t>
        <a:bodyPr/>
        <a:lstStyle/>
        <a:p>
          <a:endParaRPr lang="es-MX"/>
        </a:p>
      </dgm:t>
    </dgm:pt>
    <dgm:pt modelId="{A3FFDA60-43DC-405E-A14D-CA5687E804E1}">
      <dgm:prSet phldrT="[Texto]"/>
      <dgm:spPr/>
      <dgm:t>
        <a:bodyPr/>
        <a:lstStyle/>
        <a:p>
          <a:r>
            <a:rPr lang="es-MX" dirty="0" smtClean="0"/>
            <a:t>Personas con discapacidad</a:t>
          </a:r>
          <a:endParaRPr lang="es-MX" dirty="0"/>
        </a:p>
      </dgm:t>
    </dgm:pt>
    <dgm:pt modelId="{B44E777F-0699-423F-965E-756854BB6E26}" type="parTrans" cxnId="{BA68CCDD-195C-412E-AEBA-0C815C743E1C}">
      <dgm:prSet/>
      <dgm:spPr/>
      <dgm:t>
        <a:bodyPr/>
        <a:lstStyle/>
        <a:p>
          <a:endParaRPr lang="es-MX"/>
        </a:p>
      </dgm:t>
    </dgm:pt>
    <dgm:pt modelId="{5E6934BA-A19B-495C-933A-5222C8185454}" type="sibTrans" cxnId="{BA68CCDD-195C-412E-AEBA-0C815C743E1C}">
      <dgm:prSet/>
      <dgm:spPr/>
      <dgm:t>
        <a:bodyPr/>
        <a:lstStyle/>
        <a:p>
          <a:endParaRPr lang="es-MX"/>
        </a:p>
      </dgm:t>
    </dgm:pt>
    <dgm:pt modelId="{A69FA24D-723A-4C06-B173-FC2CBA98C12B}" type="pres">
      <dgm:prSet presAssocID="{6D301669-7653-4C7B-982D-A918A8C483A1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54B8EBC8-75F6-4B9E-8EC1-3C2BEA80E023}" type="pres">
      <dgm:prSet presAssocID="{27866E5C-7552-4277-A9E3-83BD92A1CAE0}" presName="thickLine" presStyleLbl="alignNode1" presStyleIdx="0" presStyleCnt="1"/>
      <dgm:spPr/>
    </dgm:pt>
    <dgm:pt modelId="{255B4146-8E96-4B78-BC18-17023274B911}" type="pres">
      <dgm:prSet presAssocID="{27866E5C-7552-4277-A9E3-83BD92A1CAE0}" presName="horz1" presStyleCnt="0"/>
      <dgm:spPr/>
    </dgm:pt>
    <dgm:pt modelId="{9B677448-B10A-48C6-9E1F-8D386A216A38}" type="pres">
      <dgm:prSet presAssocID="{27866E5C-7552-4277-A9E3-83BD92A1CAE0}" presName="tx1" presStyleLbl="revTx" presStyleIdx="0" presStyleCnt="5" custScaleX="173408"/>
      <dgm:spPr/>
      <dgm:t>
        <a:bodyPr/>
        <a:lstStyle/>
        <a:p>
          <a:endParaRPr lang="es-MX"/>
        </a:p>
      </dgm:t>
    </dgm:pt>
    <dgm:pt modelId="{528B53C6-E346-45EB-9EF7-919C14A57601}" type="pres">
      <dgm:prSet presAssocID="{27866E5C-7552-4277-A9E3-83BD92A1CAE0}" presName="vert1" presStyleCnt="0"/>
      <dgm:spPr/>
    </dgm:pt>
    <dgm:pt modelId="{093CE3CB-2055-41D1-9270-897F3B0CB6F7}" type="pres">
      <dgm:prSet presAssocID="{EA7CFFD4-D44C-48EA-AD05-F6B381ADEE1E}" presName="vertSpace2a" presStyleCnt="0"/>
      <dgm:spPr/>
    </dgm:pt>
    <dgm:pt modelId="{63B4D881-10A8-4207-A6D5-41EEA3486878}" type="pres">
      <dgm:prSet presAssocID="{EA7CFFD4-D44C-48EA-AD05-F6B381ADEE1E}" presName="horz2" presStyleCnt="0"/>
      <dgm:spPr/>
    </dgm:pt>
    <dgm:pt modelId="{74799482-EA2C-4CC4-926B-52A3563CEBFE}" type="pres">
      <dgm:prSet presAssocID="{EA7CFFD4-D44C-48EA-AD05-F6B381ADEE1E}" presName="horzSpace2" presStyleCnt="0"/>
      <dgm:spPr/>
    </dgm:pt>
    <dgm:pt modelId="{E3BA9019-0578-4E45-9D79-408E574A4F75}" type="pres">
      <dgm:prSet presAssocID="{EA7CFFD4-D44C-48EA-AD05-F6B381ADEE1E}" presName="tx2" presStyleLbl="revTx" presStyleIdx="1" presStyleCnt="5" custScaleX="78791"/>
      <dgm:spPr/>
      <dgm:t>
        <a:bodyPr/>
        <a:lstStyle/>
        <a:p>
          <a:endParaRPr lang="es-MX"/>
        </a:p>
      </dgm:t>
    </dgm:pt>
    <dgm:pt modelId="{3124C3F8-6CBE-45C2-85A7-C8CAE765D8EC}" type="pres">
      <dgm:prSet presAssocID="{EA7CFFD4-D44C-48EA-AD05-F6B381ADEE1E}" presName="vert2" presStyleCnt="0"/>
      <dgm:spPr/>
    </dgm:pt>
    <dgm:pt modelId="{6310EF32-0D2A-4F50-9F36-FAEC0B578F16}" type="pres">
      <dgm:prSet presAssocID="{EA7CFFD4-D44C-48EA-AD05-F6B381ADEE1E}" presName="thinLine2b" presStyleLbl="callout" presStyleIdx="0" presStyleCnt="4"/>
      <dgm:spPr/>
    </dgm:pt>
    <dgm:pt modelId="{ABE54F6E-CDDB-48EE-86E0-A8BFFADBA535}" type="pres">
      <dgm:prSet presAssocID="{EA7CFFD4-D44C-48EA-AD05-F6B381ADEE1E}" presName="vertSpace2b" presStyleCnt="0"/>
      <dgm:spPr/>
    </dgm:pt>
    <dgm:pt modelId="{DC98D88E-59D9-4227-88E6-1D7D6633282E}" type="pres">
      <dgm:prSet presAssocID="{69001081-5C68-49ED-B66D-971842ED4CA4}" presName="horz2" presStyleCnt="0"/>
      <dgm:spPr/>
    </dgm:pt>
    <dgm:pt modelId="{D3A86F45-1560-4043-8F0F-047DC1F40530}" type="pres">
      <dgm:prSet presAssocID="{69001081-5C68-49ED-B66D-971842ED4CA4}" presName="horzSpace2" presStyleCnt="0"/>
      <dgm:spPr/>
    </dgm:pt>
    <dgm:pt modelId="{8E5867C1-5FC1-4919-9FED-45AADFC8E546}" type="pres">
      <dgm:prSet presAssocID="{69001081-5C68-49ED-B66D-971842ED4CA4}" presName="tx2" presStyleLbl="revTx" presStyleIdx="2" presStyleCnt="5" custScaleX="78791"/>
      <dgm:spPr/>
      <dgm:t>
        <a:bodyPr/>
        <a:lstStyle/>
        <a:p>
          <a:endParaRPr lang="es-MX"/>
        </a:p>
      </dgm:t>
    </dgm:pt>
    <dgm:pt modelId="{48B483DD-8C7B-44F2-B33B-4C73BB88A920}" type="pres">
      <dgm:prSet presAssocID="{69001081-5C68-49ED-B66D-971842ED4CA4}" presName="vert2" presStyleCnt="0"/>
      <dgm:spPr/>
    </dgm:pt>
    <dgm:pt modelId="{8A3E59E1-9EB2-474D-80D3-40B749662BA3}" type="pres">
      <dgm:prSet presAssocID="{69001081-5C68-49ED-B66D-971842ED4CA4}" presName="thinLine2b" presStyleLbl="callout" presStyleIdx="1" presStyleCnt="4"/>
      <dgm:spPr/>
    </dgm:pt>
    <dgm:pt modelId="{53CEEE90-6C37-43B4-91B2-6D639CC56008}" type="pres">
      <dgm:prSet presAssocID="{69001081-5C68-49ED-B66D-971842ED4CA4}" presName="vertSpace2b" presStyleCnt="0"/>
      <dgm:spPr/>
    </dgm:pt>
    <dgm:pt modelId="{CED7523F-D791-4552-9471-3525B3654E87}" type="pres">
      <dgm:prSet presAssocID="{35CCCDD8-0257-42CE-8C60-456CBBF85EC9}" presName="horz2" presStyleCnt="0"/>
      <dgm:spPr/>
    </dgm:pt>
    <dgm:pt modelId="{9084A3C7-C28F-4468-A39B-B8E68886DFA6}" type="pres">
      <dgm:prSet presAssocID="{35CCCDD8-0257-42CE-8C60-456CBBF85EC9}" presName="horzSpace2" presStyleCnt="0"/>
      <dgm:spPr/>
    </dgm:pt>
    <dgm:pt modelId="{2478434A-6E5C-4D6E-82F2-472869AF98FB}" type="pres">
      <dgm:prSet presAssocID="{35CCCDD8-0257-42CE-8C60-456CBBF85EC9}" presName="tx2" presStyleLbl="revTx" presStyleIdx="3" presStyleCnt="5" custScaleX="78791"/>
      <dgm:spPr/>
      <dgm:t>
        <a:bodyPr/>
        <a:lstStyle/>
        <a:p>
          <a:endParaRPr lang="es-MX"/>
        </a:p>
      </dgm:t>
    </dgm:pt>
    <dgm:pt modelId="{7991DAC3-A2CA-45DB-87A6-0D8BE14B0279}" type="pres">
      <dgm:prSet presAssocID="{35CCCDD8-0257-42CE-8C60-456CBBF85EC9}" presName="vert2" presStyleCnt="0"/>
      <dgm:spPr/>
    </dgm:pt>
    <dgm:pt modelId="{90CEAA56-0464-4FA7-8AA3-B0444F56F361}" type="pres">
      <dgm:prSet presAssocID="{35CCCDD8-0257-42CE-8C60-456CBBF85EC9}" presName="thinLine2b" presStyleLbl="callout" presStyleIdx="2" presStyleCnt="4"/>
      <dgm:spPr/>
    </dgm:pt>
    <dgm:pt modelId="{286D1165-490A-47D7-9974-7C2D80A150AF}" type="pres">
      <dgm:prSet presAssocID="{35CCCDD8-0257-42CE-8C60-456CBBF85EC9}" presName="vertSpace2b" presStyleCnt="0"/>
      <dgm:spPr/>
    </dgm:pt>
    <dgm:pt modelId="{B5FF41A6-8B84-4376-AE02-062435B54CEB}" type="pres">
      <dgm:prSet presAssocID="{A3FFDA60-43DC-405E-A14D-CA5687E804E1}" presName="horz2" presStyleCnt="0"/>
      <dgm:spPr/>
    </dgm:pt>
    <dgm:pt modelId="{FAD21A8A-3B9C-4939-82CF-23F065D63222}" type="pres">
      <dgm:prSet presAssocID="{A3FFDA60-43DC-405E-A14D-CA5687E804E1}" presName="horzSpace2" presStyleCnt="0"/>
      <dgm:spPr/>
    </dgm:pt>
    <dgm:pt modelId="{55F1F5C4-83B3-42DD-B850-371F6669CE9D}" type="pres">
      <dgm:prSet presAssocID="{A3FFDA60-43DC-405E-A14D-CA5687E804E1}" presName="tx2" presStyleLbl="revTx" presStyleIdx="4" presStyleCnt="5" custScaleX="78791"/>
      <dgm:spPr/>
      <dgm:t>
        <a:bodyPr/>
        <a:lstStyle/>
        <a:p>
          <a:endParaRPr lang="es-MX"/>
        </a:p>
      </dgm:t>
    </dgm:pt>
    <dgm:pt modelId="{ADD7F24A-6E2E-49B6-8767-7404F41D6FF3}" type="pres">
      <dgm:prSet presAssocID="{A3FFDA60-43DC-405E-A14D-CA5687E804E1}" presName="vert2" presStyleCnt="0"/>
      <dgm:spPr/>
    </dgm:pt>
    <dgm:pt modelId="{A9BB593A-5628-45F8-B34A-0E244E79D25A}" type="pres">
      <dgm:prSet presAssocID="{A3FFDA60-43DC-405E-A14D-CA5687E804E1}" presName="thinLine2b" presStyleLbl="callout" presStyleIdx="3" presStyleCnt="4"/>
      <dgm:spPr/>
    </dgm:pt>
    <dgm:pt modelId="{8C257F4E-9AE4-49D8-8B20-064408BED7D1}" type="pres">
      <dgm:prSet presAssocID="{A3FFDA60-43DC-405E-A14D-CA5687E804E1}" presName="vertSpace2b" presStyleCnt="0"/>
      <dgm:spPr/>
    </dgm:pt>
  </dgm:ptLst>
  <dgm:cxnLst>
    <dgm:cxn modelId="{CD84C3AA-4366-447D-AB2E-8D2722DCD7E3}" srcId="{27866E5C-7552-4277-A9E3-83BD92A1CAE0}" destId="{35CCCDD8-0257-42CE-8C60-456CBBF85EC9}" srcOrd="2" destOrd="0" parTransId="{FA1EA8BA-D417-4035-AA24-5B9F44658B03}" sibTransId="{A3B7957B-51C9-4F8B-9420-0C0436118548}"/>
    <dgm:cxn modelId="{7248A50A-FA18-40E8-A6F5-F920A764E928}" type="presOf" srcId="{A3FFDA60-43DC-405E-A14D-CA5687E804E1}" destId="{55F1F5C4-83B3-42DD-B850-371F6669CE9D}" srcOrd="0" destOrd="0" presId="urn:microsoft.com/office/officeart/2008/layout/LinedList"/>
    <dgm:cxn modelId="{711AA132-9C54-4949-A760-F7599299F8E8}" srcId="{27866E5C-7552-4277-A9E3-83BD92A1CAE0}" destId="{69001081-5C68-49ED-B66D-971842ED4CA4}" srcOrd="1" destOrd="0" parTransId="{894D2B8A-DE07-4AA2-BE4B-5E6B7347355C}" sibTransId="{71A628BD-204D-49E8-BD25-75982DE5AF8B}"/>
    <dgm:cxn modelId="{D125E436-D1E5-4623-BD18-7CA6FC089B89}" type="presOf" srcId="{69001081-5C68-49ED-B66D-971842ED4CA4}" destId="{8E5867C1-5FC1-4919-9FED-45AADFC8E546}" srcOrd="0" destOrd="0" presId="urn:microsoft.com/office/officeart/2008/layout/LinedList"/>
    <dgm:cxn modelId="{FA629D7E-FDA5-4CB3-9562-8276256C7420}" srcId="{27866E5C-7552-4277-A9E3-83BD92A1CAE0}" destId="{EA7CFFD4-D44C-48EA-AD05-F6B381ADEE1E}" srcOrd="0" destOrd="0" parTransId="{9D23717B-1315-452E-BB88-95E3C1573DF2}" sibTransId="{1020B22C-DAD3-4DD3-AAF4-0D9F3954F367}"/>
    <dgm:cxn modelId="{F1F70A6E-FC91-4D56-B6A2-E3AEAA46D151}" type="presOf" srcId="{6D301669-7653-4C7B-982D-A918A8C483A1}" destId="{A69FA24D-723A-4C06-B173-FC2CBA98C12B}" srcOrd="0" destOrd="0" presId="urn:microsoft.com/office/officeart/2008/layout/LinedList"/>
    <dgm:cxn modelId="{8CE2F573-FA8D-4C2B-B0DE-440D7E96457D}" srcId="{6D301669-7653-4C7B-982D-A918A8C483A1}" destId="{27866E5C-7552-4277-A9E3-83BD92A1CAE0}" srcOrd="0" destOrd="0" parTransId="{92728A9D-5503-4150-BDA8-B33DC786FF5F}" sibTransId="{2F9380EA-0B29-484F-9E8B-5744958B5D2C}"/>
    <dgm:cxn modelId="{ABF5B3A3-169E-4679-9B44-B1C1DF00A7B2}" type="presOf" srcId="{35CCCDD8-0257-42CE-8C60-456CBBF85EC9}" destId="{2478434A-6E5C-4D6E-82F2-472869AF98FB}" srcOrd="0" destOrd="0" presId="urn:microsoft.com/office/officeart/2008/layout/LinedList"/>
    <dgm:cxn modelId="{6C29A7ED-D46B-413F-9B8D-043C93B52B7B}" type="presOf" srcId="{27866E5C-7552-4277-A9E3-83BD92A1CAE0}" destId="{9B677448-B10A-48C6-9E1F-8D386A216A38}" srcOrd="0" destOrd="0" presId="urn:microsoft.com/office/officeart/2008/layout/LinedList"/>
    <dgm:cxn modelId="{BA68CCDD-195C-412E-AEBA-0C815C743E1C}" srcId="{27866E5C-7552-4277-A9E3-83BD92A1CAE0}" destId="{A3FFDA60-43DC-405E-A14D-CA5687E804E1}" srcOrd="3" destOrd="0" parTransId="{B44E777F-0699-423F-965E-756854BB6E26}" sibTransId="{5E6934BA-A19B-495C-933A-5222C8185454}"/>
    <dgm:cxn modelId="{A1C2964B-CB84-4545-9A30-D824F30CF8AE}" type="presOf" srcId="{EA7CFFD4-D44C-48EA-AD05-F6B381ADEE1E}" destId="{E3BA9019-0578-4E45-9D79-408E574A4F75}" srcOrd="0" destOrd="0" presId="urn:microsoft.com/office/officeart/2008/layout/LinedList"/>
    <dgm:cxn modelId="{896B6306-7065-47AA-8217-8F5528D2EEBC}" type="presParOf" srcId="{A69FA24D-723A-4C06-B173-FC2CBA98C12B}" destId="{54B8EBC8-75F6-4B9E-8EC1-3C2BEA80E023}" srcOrd="0" destOrd="0" presId="urn:microsoft.com/office/officeart/2008/layout/LinedList"/>
    <dgm:cxn modelId="{825136CB-B012-4404-B240-ECCC3B5BD965}" type="presParOf" srcId="{A69FA24D-723A-4C06-B173-FC2CBA98C12B}" destId="{255B4146-8E96-4B78-BC18-17023274B911}" srcOrd="1" destOrd="0" presId="urn:microsoft.com/office/officeart/2008/layout/LinedList"/>
    <dgm:cxn modelId="{B757AE84-CD81-481D-8D11-11E698F4E851}" type="presParOf" srcId="{255B4146-8E96-4B78-BC18-17023274B911}" destId="{9B677448-B10A-48C6-9E1F-8D386A216A38}" srcOrd="0" destOrd="0" presId="urn:microsoft.com/office/officeart/2008/layout/LinedList"/>
    <dgm:cxn modelId="{89FD45E9-E5F9-45E0-BBF8-B30945756232}" type="presParOf" srcId="{255B4146-8E96-4B78-BC18-17023274B911}" destId="{528B53C6-E346-45EB-9EF7-919C14A57601}" srcOrd="1" destOrd="0" presId="urn:microsoft.com/office/officeart/2008/layout/LinedList"/>
    <dgm:cxn modelId="{58847963-3B45-4964-96AA-45E0E4AD6803}" type="presParOf" srcId="{528B53C6-E346-45EB-9EF7-919C14A57601}" destId="{093CE3CB-2055-41D1-9270-897F3B0CB6F7}" srcOrd="0" destOrd="0" presId="urn:microsoft.com/office/officeart/2008/layout/LinedList"/>
    <dgm:cxn modelId="{F13D8331-FCDE-4A40-8091-6B9D1D5D4D37}" type="presParOf" srcId="{528B53C6-E346-45EB-9EF7-919C14A57601}" destId="{63B4D881-10A8-4207-A6D5-41EEA3486878}" srcOrd="1" destOrd="0" presId="urn:microsoft.com/office/officeart/2008/layout/LinedList"/>
    <dgm:cxn modelId="{54434C27-05DF-4CF0-9434-29CEF51C1E21}" type="presParOf" srcId="{63B4D881-10A8-4207-A6D5-41EEA3486878}" destId="{74799482-EA2C-4CC4-926B-52A3563CEBFE}" srcOrd="0" destOrd="0" presId="urn:microsoft.com/office/officeart/2008/layout/LinedList"/>
    <dgm:cxn modelId="{597F2ADF-D429-4DA5-BF6F-00B31831CC34}" type="presParOf" srcId="{63B4D881-10A8-4207-A6D5-41EEA3486878}" destId="{E3BA9019-0578-4E45-9D79-408E574A4F75}" srcOrd="1" destOrd="0" presId="urn:microsoft.com/office/officeart/2008/layout/LinedList"/>
    <dgm:cxn modelId="{357663CB-9152-415F-90AB-E571F13C6499}" type="presParOf" srcId="{63B4D881-10A8-4207-A6D5-41EEA3486878}" destId="{3124C3F8-6CBE-45C2-85A7-C8CAE765D8EC}" srcOrd="2" destOrd="0" presId="urn:microsoft.com/office/officeart/2008/layout/LinedList"/>
    <dgm:cxn modelId="{F452DE1F-8837-4B3F-B0B7-3185AC087955}" type="presParOf" srcId="{528B53C6-E346-45EB-9EF7-919C14A57601}" destId="{6310EF32-0D2A-4F50-9F36-FAEC0B578F16}" srcOrd="2" destOrd="0" presId="urn:microsoft.com/office/officeart/2008/layout/LinedList"/>
    <dgm:cxn modelId="{262CC4CE-68B9-46B8-B9F7-30EC61549C9A}" type="presParOf" srcId="{528B53C6-E346-45EB-9EF7-919C14A57601}" destId="{ABE54F6E-CDDB-48EE-86E0-A8BFFADBA535}" srcOrd="3" destOrd="0" presId="urn:microsoft.com/office/officeart/2008/layout/LinedList"/>
    <dgm:cxn modelId="{A83FD3A6-C1C1-4B54-B1F8-B9E95C1686BD}" type="presParOf" srcId="{528B53C6-E346-45EB-9EF7-919C14A57601}" destId="{DC98D88E-59D9-4227-88E6-1D7D6633282E}" srcOrd="4" destOrd="0" presId="urn:microsoft.com/office/officeart/2008/layout/LinedList"/>
    <dgm:cxn modelId="{A847E77F-4457-42CA-97D7-B027AD791B8E}" type="presParOf" srcId="{DC98D88E-59D9-4227-88E6-1D7D6633282E}" destId="{D3A86F45-1560-4043-8F0F-047DC1F40530}" srcOrd="0" destOrd="0" presId="urn:microsoft.com/office/officeart/2008/layout/LinedList"/>
    <dgm:cxn modelId="{57217822-98D3-4C5A-B3E0-4B4F17BBC94B}" type="presParOf" srcId="{DC98D88E-59D9-4227-88E6-1D7D6633282E}" destId="{8E5867C1-5FC1-4919-9FED-45AADFC8E546}" srcOrd="1" destOrd="0" presId="urn:microsoft.com/office/officeart/2008/layout/LinedList"/>
    <dgm:cxn modelId="{6EA6EDD1-D456-42DA-A5CC-5254226CC678}" type="presParOf" srcId="{DC98D88E-59D9-4227-88E6-1D7D6633282E}" destId="{48B483DD-8C7B-44F2-B33B-4C73BB88A920}" srcOrd="2" destOrd="0" presId="urn:microsoft.com/office/officeart/2008/layout/LinedList"/>
    <dgm:cxn modelId="{30A4C5E2-3190-4A60-AAD6-1FCFEF6A6729}" type="presParOf" srcId="{528B53C6-E346-45EB-9EF7-919C14A57601}" destId="{8A3E59E1-9EB2-474D-80D3-40B749662BA3}" srcOrd="5" destOrd="0" presId="urn:microsoft.com/office/officeart/2008/layout/LinedList"/>
    <dgm:cxn modelId="{1D1D8E0A-339B-4E94-B0D1-64CD4A7A005D}" type="presParOf" srcId="{528B53C6-E346-45EB-9EF7-919C14A57601}" destId="{53CEEE90-6C37-43B4-91B2-6D639CC56008}" srcOrd="6" destOrd="0" presId="urn:microsoft.com/office/officeart/2008/layout/LinedList"/>
    <dgm:cxn modelId="{9AABCE9D-ACBD-4D6F-A005-B4722C4DE931}" type="presParOf" srcId="{528B53C6-E346-45EB-9EF7-919C14A57601}" destId="{CED7523F-D791-4552-9471-3525B3654E87}" srcOrd="7" destOrd="0" presId="urn:microsoft.com/office/officeart/2008/layout/LinedList"/>
    <dgm:cxn modelId="{8C6909E5-5791-4EE6-AA5C-B89FAFC453E9}" type="presParOf" srcId="{CED7523F-D791-4552-9471-3525B3654E87}" destId="{9084A3C7-C28F-4468-A39B-B8E68886DFA6}" srcOrd="0" destOrd="0" presId="urn:microsoft.com/office/officeart/2008/layout/LinedList"/>
    <dgm:cxn modelId="{220B27FD-702E-42D6-B46B-FA0B66A7C27F}" type="presParOf" srcId="{CED7523F-D791-4552-9471-3525B3654E87}" destId="{2478434A-6E5C-4D6E-82F2-472869AF98FB}" srcOrd="1" destOrd="0" presId="urn:microsoft.com/office/officeart/2008/layout/LinedList"/>
    <dgm:cxn modelId="{B2CF954B-E137-47BA-BEE9-55466FE5797A}" type="presParOf" srcId="{CED7523F-D791-4552-9471-3525B3654E87}" destId="{7991DAC3-A2CA-45DB-87A6-0D8BE14B0279}" srcOrd="2" destOrd="0" presId="urn:microsoft.com/office/officeart/2008/layout/LinedList"/>
    <dgm:cxn modelId="{67C81B9B-501F-49B1-A661-C3325B74B8CF}" type="presParOf" srcId="{528B53C6-E346-45EB-9EF7-919C14A57601}" destId="{90CEAA56-0464-4FA7-8AA3-B0444F56F361}" srcOrd="8" destOrd="0" presId="urn:microsoft.com/office/officeart/2008/layout/LinedList"/>
    <dgm:cxn modelId="{82D8ABDB-8833-4CBC-8C38-4484A8AC292B}" type="presParOf" srcId="{528B53C6-E346-45EB-9EF7-919C14A57601}" destId="{286D1165-490A-47D7-9974-7C2D80A150AF}" srcOrd="9" destOrd="0" presId="urn:microsoft.com/office/officeart/2008/layout/LinedList"/>
    <dgm:cxn modelId="{2F4EE97A-B4A7-4427-82BA-92582D8A20B2}" type="presParOf" srcId="{528B53C6-E346-45EB-9EF7-919C14A57601}" destId="{B5FF41A6-8B84-4376-AE02-062435B54CEB}" srcOrd="10" destOrd="0" presId="urn:microsoft.com/office/officeart/2008/layout/LinedList"/>
    <dgm:cxn modelId="{C82106F8-02E3-45DE-B108-ED23CE42B4C5}" type="presParOf" srcId="{B5FF41A6-8B84-4376-AE02-062435B54CEB}" destId="{FAD21A8A-3B9C-4939-82CF-23F065D63222}" srcOrd="0" destOrd="0" presId="urn:microsoft.com/office/officeart/2008/layout/LinedList"/>
    <dgm:cxn modelId="{9E40B9B2-1FA6-4832-9F4D-81BF931BFF87}" type="presParOf" srcId="{B5FF41A6-8B84-4376-AE02-062435B54CEB}" destId="{55F1F5C4-83B3-42DD-B850-371F6669CE9D}" srcOrd="1" destOrd="0" presId="urn:microsoft.com/office/officeart/2008/layout/LinedList"/>
    <dgm:cxn modelId="{C15633A8-EA1C-4A45-8891-244005B00692}" type="presParOf" srcId="{B5FF41A6-8B84-4376-AE02-062435B54CEB}" destId="{ADD7F24A-6E2E-49B6-8767-7404F41D6FF3}" srcOrd="2" destOrd="0" presId="urn:microsoft.com/office/officeart/2008/layout/LinedList"/>
    <dgm:cxn modelId="{A56FA187-C83F-4832-8C43-BA0FF4098DE1}" type="presParOf" srcId="{528B53C6-E346-45EB-9EF7-919C14A57601}" destId="{A9BB593A-5628-45F8-B34A-0E244E79D25A}" srcOrd="11" destOrd="0" presId="urn:microsoft.com/office/officeart/2008/layout/LinedList"/>
    <dgm:cxn modelId="{4D339D96-F95C-4F07-9FFB-0E075ECC8224}" type="presParOf" srcId="{528B53C6-E346-45EB-9EF7-919C14A57601}" destId="{8C257F4E-9AE4-49D8-8B20-064408BED7D1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D301669-7653-4C7B-982D-A918A8C483A1}" type="doc">
      <dgm:prSet loTypeId="urn:microsoft.com/office/officeart/2008/layout/Lin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MX"/>
        </a:p>
      </dgm:t>
    </dgm:pt>
    <dgm:pt modelId="{27866E5C-7552-4277-A9E3-83BD92A1CAE0}">
      <dgm:prSet phldrT="[Texto]"/>
      <dgm:spPr/>
      <dgm:t>
        <a:bodyPr/>
        <a:lstStyle/>
        <a:p>
          <a:r>
            <a:rPr lang="es-MX" dirty="0" smtClean="0"/>
            <a:t>Población discriminada</a:t>
          </a:r>
          <a:endParaRPr lang="es-MX" dirty="0"/>
        </a:p>
      </dgm:t>
    </dgm:pt>
    <dgm:pt modelId="{92728A9D-5503-4150-BDA8-B33DC786FF5F}" type="parTrans" cxnId="{8CE2F573-FA8D-4C2B-B0DE-440D7E96457D}">
      <dgm:prSet/>
      <dgm:spPr/>
      <dgm:t>
        <a:bodyPr/>
        <a:lstStyle/>
        <a:p>
          <a:endParaRPr lang="es-MX"/>
        </a:p>
      </dgm:t>
    </dgm:pt>
    <dgm:pt modelId="{2F9380EA-0B29-484F-9E8B-5744958B5D2C}" type="sibTrans" cxnId="{8CE2F573-FA8D-4C2B-B0DE-440D7E96457D}">
      <dgm:prSet/>
      <dgm:spPr/>
      <dgm:t>
        <a:bodyPr/>
        <a:lstStyle/>
        <a:p>
          <a:endParaRPr lang="es-MX"/>
        </a:p>
      </dgm:t>
    </dgm:pt>
    <dgm:pt modelId="{EA7CFFD4-D44C-48EA-AD05-F6B381ADEE1E}">
      <dgm:prSet phldrT="[Texto]"/>
      <dgm:spPr/>
      <dgm:t>
        <a:bodyPr/>
        <a:lstStyle/>
        <a:p>
          <a:r>
            <a:rPr lang="es-MX" dirty="0" smtClean="0"/>
            <a:t>Infancia y adolescencia</a:t>
          </a:r>
          <a:endParaRPr lang="es-MX" dirty="0"/>
        </a:p>
      </dgm:t>
    </dgm:pt>
    <dgm:pt modelId="{9D23717B-1315-452E-BB88-95E3C1573DF2}" type="parTrans" cxnId="{FA629D7E-FDA5-4CB3-9562-8276256C7420}">
      <dgm:prSet/>
      <dgm:spPr/>
      <dgm:t>
        <a:bodyPr/>
        <a:lstStyle/>
        <a:p>
          <a:endParaRPr lang="es-MX"/>
        </a:p>
      </dgm:t>
    </dgm:pt>
    <dgm:pt modelId="{1020B22C-DAD3-4DD3-AAF4-0D9F3954F367}" type="sibTrans" cxnId="{FA629D7E-FDA5-4CB3-9562-8276256C7420}">
      <dgm:prSet/>
      <dgm:spPr/>
      <dgm:t>
        <a:bodyPr/>
        <a:lstStyle/>
        <a:p>
          <a:endParaRPr lang="es-MX"/>
        </a:p>
      </dgm:t>
    </dgm:pt>
    <dgm:pt modelId="{69001081-5C68-49ED-B66D-971842ED4CA4}">
      <dgm:prSet phldrT="[Texto]"/>
      <dgm:spPr/>
      <dgm:t>
        <a:bodyPr/>
        <a:lstStyle/>
        <a:p>
          <a:r>
            <a:rPr lang="es-MX" dirty="0" smtClean="0"/>
            <a:t>LGBTTTI</a:t>
          </a:r>
          <a:endParaRPr lang="es-MX" dirty="0"/>
        </a:p>
      </dgm:t>
    </dgm:pt>
    <dgm:pt modelId="{894D2B8A-DE07-4AA2-BE4B-5E6B7347355C}" type="parTrans" cxnId="{711AA132-9C54-4949-A760-F7599299F8E8}">
      <dgm:prSet/>
      <dgm:spPr/>
      <dgm:t>
        <a:bodyPr/>
        <a:lstStyle/>
        <a:p>
          <a:endParaRPr lang="es-MX"/>
        </a:p>
      </dgm:t>
    </dgm:pt>
    <dgm:pt modelId="{71A628BD-204D-49E8-BD25-75982DE5AF8B}" type="sibTrans" cxnId="{711AA132-9C54-4949-A760-F7599299F8E8}">
      <dgm:prSet/>
      <dgm:spPr/>
      <dgm:t>
        <a:bodyPr/>
        <a:lstStyle/>
        <a:p>
          <a:endParaRPr lang="es-MX"/>
        </a:p>
      </dgm:t>
    </dgm:pt>
    <dgm:pt modelId="{A3FFDA60-43DC-405E-A14D-CA5687E804E1}">
      <dgm:prSet phldrT="[Texto]"/>
      <dgm:spPr/>
      <dgm:t>
        <a:bodyPr/>
        <a:lstStyle/>
        <a:p>
          <a:r>
            <a:rPr lang="es-MX" dirty="0" smtClean="0"/>
            <a:t>Personas en situación de calle</a:t>
          </a:r>
          <a:endParaRPr lang="es-MX" dirty="0"/>
        </a:p>
      </dgm:t>
    </dgm:pt>
    <dgm:pt modelId="{B44E777F-0699-423F-965E-756854BB6E26}" type="parTrans" cxnId="{BA68CCDD-195C-412E-AEBA-0C815C743E1C}">
      <dgm:prSet/>
      <dgm:spPr/>
      <dgm:t>
        <a:bodyPr/>
        <a:lstStyle/>
        <a:p>
          <a:endParaRPr lang="es-MX"/>
        </a:p>
      </dgm:t>
    </dgm:pt>
    <dgm:pt modelId="{5E6934BA-A19B-495C-933A-5222C8185454}" type="sibTrans" cxnId="{BA68CCDD-195C-412E-AEBA-0C815C743E1C}">
      <dgm:prSet/>
      <dgm:spPr/>
      <dgm:t>
        <a:bodyPr/>
        <a:lstStyle/>
        <a:p>
          <a:endParaRPr lang="es-MX"/>
        </a:p>
      </dgm:t>
    </dgm:pt>
    <dgm:pt modelId="{334D862C-C338-42B5-8BC8-6EB17CE78345}">
      <dgm:prSet phldrT="[Texto]"/>
      <dgm:spPr/>
      <dgm:t>
        <a:bodyPr/>
        <a:lstStyle/>
        <a:p>
          <a:r>
            <a:rPr lang="es-MX" dirty="0" smtClean="0"/>
            <a:t>Personas adultas mayores</a:t>
          </a:r>
          <a:endParaRPr lang="es-MX" dirty="0"/>
        </a:p>
      </dgm:t>
    </dgm:pt>
    <dgm:pt modelId="{BE1F56DE-5D52-498C-8404-9C4835D4B310}" type="parTrans" cxnId="{ED757C72-F252-4011-98D6-D06B5D520DFD}">
      <dgm:prSet/>
      <dgm:spPr/>
      <dgm:t>
        <a:bodyPr/>
        <a:lstStyle/>
        <a:p>
          <a:endParaRPr lang="es-MX"/>
        </a:p>
      </dgm:t>
    </dgm:pt>
    <dgm:pt modelId="{478DE94F-2256-4BA6-A394-D55F9E315902}" type="sibTrans" cxnId="{ED757C72-F252-4011-98D6-D06B5D520DFD}">
      <dgm:prSet/>
      <dgm:spPr/>
      <dgm:t>
        <a:bodyPr/>
        <a:lstStyle/>
        <a:p>
          <a:endParaRPr lang="es-MX"/>
        </a:p>
      </dgm:t>
    </dgm:pt>
    <dgm:pt modelId="{A69FA24D-723A-4C06-B173-FC2CBA98C12B}" type="pres">
      <dgm:prSet presAssocID="{6D301669-7653-4C7B-982D-A918A8C483A1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54B8EBC8-75F6-4B9E-8EC1-3C2BEA80E023}" type="pres">
      <dgm:prSet presAssocID="{27866E5C-7552-4277-A9E3-83BD92A1CAE0}" presName="thickLine" presStyleLbl="alignNode1" presStyleIdx="0" presStyleCnt="1"/>
      <dgm:spPr/>
    </dgm:pt>
    <dgm:pt modelId="{255B4146-8E96-4B78-BC18-17023274B911}" type="pres">
      <dgm:prSet presAssocID="{27866E5C-7552-4277-A9E3-83BD92A1CAE0}" presName="horz1" presStyleCnt="0"/>
      <dgm:spPr/>
    </dgm:pt>
    <dgm:pt modelId="{9B677448-B10A-48C6-9E1F-8D386A216A38}" type="pres">
      <dgm:prSet presAssocID="{27866E5C-7552-4277-A9E3-83BD92A1CAE0}" presName="tx1" presStyleLbl="revTx" presStyleIdx="0" presStyleCnt="5" custScaleX="173408"/>
      <dgm:spPr/>
      <dgm:t>
        <a:bodyPr/>
        <a:lstStyle/>
        <a:p>
          <a:endParaRPr lang="es-MX"/>
        </a:p>
      </dgm:t>
    </dgm:pt>
    <dgm:pt modelId="{528B53C6-E346-45EB-9EF7-919C14A57601}" type="pres">
      <dgm:prSet presAssocID="{27866E5C-7552-4277-A9E3-83BD92A1CAE0}" presName="vert1" presStyleCnt="0"/>
      <dgm:spPr/>
    </dgm:pt>
    <dgm:pt modelId="{093CE3CB-2055-41D1-9270-897F3B0CB6F7}" type="pres">
      <dgm:prSet presAssocID="{EA7CFFD4-D44C-48EA-AD05-F6B381ADEE1E}" presName="vertSpace2a" presStyleCnt="0"/>
      <dgm:spPr/>
    </dgm:pt>
    <dgm:pt modelId="{63B4D881-10A8-4207-A6D5-41EEA3486878}" type="pres">
      <dgm:prSet presAssocID="{EA7CFFD4-D44C-48EA-AD05-F6B381ADEE1E}" presName="horz2" presStyleCnt="0"/>
      <dgm:spPr/>
    </dgm:pt>
    <dgm:pt modelId="{74799482-EA2C-4CC4-926B-52A3563CEBFE}" type="pres">
      <dgm:prSet presAssocID="{EA7CFFD4-D44C-48EA-AD05-F6B381ADEE1E}" presName="horzSpace2" presStyleCnt="0"/>
      <dgm:spPr/>
    </dgm:pt>
    <dgm:pt modelId="{E3BA9019-0578-4E45-9D79-408E574A4F75}" type="pres">
      <dgm:prSet presAssocID="{EA7CFFD4-D44C-48EA-AD05-F6B381ADEE1E}" presName="tx2" presStyleLbl="revTx" presStyleIdx="1" presStyleCnt="5" custScaleX="78791"/>
      <dgm:spPr/>
      <dgm:t>
        <a:bodyPr/>
        <a:lstStyle/>
        <a:p>
          <a:endParaRPr lang="es-MX"/>
        </a:p>
      </dgm:t>
    </dgm:pt>
    <dgm:pt modelId="{3124C3F8-6CBE-45C2-85A7-C8CAE765D8EC}" type="pres">
      <dgm:prSet presAssocID="{EA7CFFD4-D44C-48EA-AD05-F6B381ADEE1E}" presName="vert2" presStyleCnt="0"/>
      <dgm:spPr/>
    </dgm:pt>
    <dgm:pt modelId="{6310EF32-0D2A-4F50-9F36-FAEC0B578F16}" type="pres">
      <dgm:prSet presAssocID="{EA7CFFD4-D44C-48EA-AD05-F6B381ADEE1E}" presName="thinLine2b" presStyleLbl="callout" presStyleIdx="0" presStyleCnt="4"/>
      <dgm:spPr/>
    </dgm:pt>
    <dgm:pt modelId="{ABE54F6E-CDDB-48EE-86E0-A8BFFADBA535}" type="pres">
      <dgm:prSet presAssocID="{EA7CFFD4-D44C-48EA-AD05-F6B381ADEE1E}" presName="vertSpace2b" presStyleCnt="0"/>
      <dgm:spPr/>
    </dgm:pt>
    <dgm:pt modelId="{DC98D88E-59D9-4227-88E6-1D7D6633282E}" type="pres">
      <dgm:prSet presAssocID="{69001081-5C68-49ED-B66D-971842ED4CA4}" presName="horz2" presStyleCnt="0"/>
      <dgm:spPr/>
    </dgm:pt>
    <dgm:pt modelId="{D3A86F45-1560-4043-8F0F-047DC1F40530}" type="pres">
      <dgm:prSet presAssocID="{69001081-5C68-49ED-B66D-971842ED4CA4}" presName="horzSpace2" presStyleCnt="0"/>
      <dgm:spPr/>
    </dgm:pt>
    <dgm:pt modelId="{8E5867C1-5FC1-4919-9FED-45AADFC8E546}" type="pres">
      <dgm:prSet presAssocID="{69001081-5C68-49ED-B66D-971842ED4CA4}" presName="tx2" presStyleLbl="revTx" presStyleIdx="2" presStyleCnt="5" custScaleX="78791"/>
      <dgm:spPr/>
      <dgm:t>
        <a:bodyPr/>
        <a:lstStyle/>
        <a:p>
          <a:endParaRPr lang="es-MX"/>
        </a:p>
      </dgm:t>
    </dgm:pt>
    <dgm:pt modelId="{48B483DD-8C7B-44F2-B33B-4C73BB88A920}" type="pres">
      <dgm:prSet presAssocID="{69001081-5C68-49ED-B66D-971842ED4CA4}" presName="vert2" presStyleCnt="0"/>
      <dgm:spPr/>
    </dgm:pt>
    <dgm:pt modelId="{8A3E59E1-9EB2-474D-80D3-40B749662BA3}" type="pres">
      <dgm:prSet presAssocID="{69001081-5C68-49ED-B66D-971842ED4CA4}" presName="thinLine2b" presStyleLbl="callout" presStyleIdx="1" presStyleCnt="4"/>
      <dgm:spPr/>
    </dgm:pt>
    <dgm:pt modelId="{53CEEE90-6C37-43B4-91B2-6D639CC56008}" type="pres">
      <dgm:prSet presAssocID="{69001081-5C68-49ED-B66D-971842ED4CA4}" presName="vertSpace2b" presStyleCnt="0"/>
      <dgm:spPr/>
    </dgm:pt>
    <dgm:pt modelId="{54053B4E-8025-4DD3-9CCE-2240A2BA52BC}" type="pres">
      <dgm:prSet presAssocID="{334D862C-C338-42B5-8BC8-6EB17CE78345}" presName="horz2" presStyleCnt="0"/>
      <dgm:spPr/>
    </dgm:pt>
    <dgm:pt modelId="{CEF2555B-6FA1-48FF-87E7-225B2CDA06A5}" type="pres">
      <dgm:prSet presAssocID="{334D862C-C338-42B5-8BC8-6EB17CE78345}" presName="horzSpace2" presStyleCnt="0"/>
      <dgm:spPr/>
    </dgm:pt>
    <dgm:pt modelId="{59320A9E-C10A-4214-9AFD-B01533AABFBE}" type="pres">
      <dgm:prSet presAssocID="{334D862C-C338-42B5-8BC8-6EB17CE78345}" presName="tx2" presStyleLbl="revTx" presStyleIdx="3" presStyleCnt="5"/>
      <dgm:spPr/>
      <dgm:t>
        <a:bodyPr/>
        <a:lstStyle/>
        <a:p>
          <a:endParaRPr lang="es-MX"/>
        </a:p>
      </dgm:t>
    </dgm:pt>
    <dgm:pt modelId="{F22D316F-34F7-45BC-AFB4-55813B8FD234}" type="pres">
      <dgm:prSet presAssocID="{334D862C-C338-42B5-8BC8-6EB17CE78345}" presName="vert2" presStyleCnt="0"/>
      <dgm:spPr/>
    </dgm:pt>
    <dgm:pt modelId="{5EF17E07-9B53-47B4-B5B0-53879C6C6581}" type="pres">
      <dgm:prSet presAssocID="{334D862C-C338-42B5-8BC8-6EB17CE78345}" presName="thinLine2b" presStyleLbl="callout" presStyleIdx="2" presStyleCnt="4"/>
      <dgm:spPr/>
    </dgm:pt>
    <dgm:pt modelId="{E48E5E9F-3C5D-4E9E-83F8-A25DF57194DC}" type="pres">
      <dgm:prSet presAssocID="{334D862C-C338-42B5-8BC8-6EB17CE78345}" presName="vertSpace2b" presStyleCnt="0"/>
      <dgm:spPr/>
    </dgm:pt>
    <dgm:pt modelId="{B5FF41A6-8B84-4376-AE02-062435B54CEB}" type="pres">
      <dgm:prSet presAssocID="{A3FFDA60-43DC-405E-A14D-CA5687E804E1}" presName="horz2" presStyleCnt="0"/>
      <dgm:spPr/>
    </dgm:pt>
    <dgm:pt modelId="{FAD21A8A-3B9C-4939-82CF-23F065D63222}" type="pres">
      <dgm:prSet presAssocID="{A3FFDA60-43DC-405E-A14D-CA5687E804E1}" presName="horzSpace2" presStyleCnt="0"/>
      <dgm:spPr/>
    </dgm:pt>
    <dgm:pt modelId="{55F1F5C4-83B3-42DD-B850-371F6669CE9D}" type="pres">
      <dgm:prSet presAssocID="{A3FFDA60-43DC-405E-A14D-CA5687E804E1}" presName="tx2" presStyleLbl="revTx" presStyleIdx="4" presStyleCnt="5" custScaleX="111721"/>
      <dgm:spPr/>
      <dgm:t>
        <a:bodyPr/>
        <a:lstStyle/>
        <a:p>
          <a:endParaRPr lang="es-MX"/>
        </a:p>
      </dgm:t>
    </dgm:pt>
    <dgm:pt modelId="{ADD7F24A-6E2E-49B6-8767-7404F41D6FF3}" type="pres">
      <dgm:prSet presAssocID="{A3FFDA60-43DC-405E-A14D-CA5687E804E1}" presName="vert2" presStyleCnt="0"/>
      <dgm:spPr/>
    </dgm:pt>
    <dgm:pt modelId="{A9BB593A-5628-45F8-B34A-0E244E79D25A}" type="pres">
      <dgm:prSet presAssocID="{A3FFDA60-43DC-405E-A14D-CA5687E804E1}" presName="thinLine2b" presStyleLbl="callout" presStyleIdx="3" presStyleCnt="4"/>
      <dgm:spPr/>
    </dgm:pt>
    <dgm:pt modelId="{8C257F4E-9AE4-49D8-8B20-064408BED7D1}" type="pres">
      <dgm:prSet presAssocID="{A3FFDA60-43DC-405E-A14D-CA5687E804E1}" presName="vertSpace2b" presStyleCnt="0"/>
      <dgm:spPr/>
    </dgm:pt>
  </dgm:ptLst>
  <dgm:cxnLst>
    <dgm:cxn modelId="{B01DC50B-900A-40CB-AE5D-A374B5F141F3}" type="presOf" srcId="{EA7CFFD4-D44C-48EA-AD05-F6B381ADEE1E}" destId="{E3BA9019-0578-4E45-9D79-408E574A4F75}" srcOrd="0" destOrd="0" presId="urn:microsoft.com/office/officeart/2008/layout/LinedList"/>
    <dgm:cxn modelId="{711AA132-9C54-4949-A760-F7599299F8E8}" srcId="{27866E5C-7552-4277-A9E3-83BD92A1CAE0}" destId="{69001081-5C68-49ED-B66D-971842ED4CA4}" srcOrd="1" destOrd="0" parTransId="{894D2B8A-DE07-4AA2-BE4B-5E6B7347355C}" sibTransId="{71A628BD-204D-49E8-BD25-75982DE5AF8B}"/>
    <dgm:cxn modelId="{FA629D7E-FDA5-4CB3-9562-8276256C7420}" srcId="{27866E5C-7552-4277-A9E3-83BD92A1CAE0}" destId="{EA7CFFD4-D44C-48EA-AD05-F6B381ADEE1E}" srcOrd="0" destOrd="0" parTransId="{9D23717B-1315-452E-BB88-95E3C1573DF2}" sibTransId="{1020B22C-DAD3-4DD3-AAF4-0D9F3954F367}"/>
    <dgm:cxn modelId="{8CE2F573-FA8D-4C2B-B0DE-440D7E96457D}" srcId="{6D301669-7653-4C7B-982D-A918A8C483A1}" destId="{27866E5C-7552-4277-A9E3-83BD92A1CAE0}" srcOrd="0" destOrd="0" parTransId="{92728A9D-5503-4150-BDA8-B33DC786FF5F}" sibTransId="{2F9380EA-0B29-484F-9E8B-5744958B5D2C}"/>
    <dgm:cxn modelId="{407990F5-7422-4218-BE3D-8C71CE9A945D}" type="presOf" srcId="{A3FFDA60-43DC-405E-A14D-CA5687E804E1}" destId="{55F1F5C4-83B3-42DD-B850-371F6669CE9D}" srcOrd="0" destOrd="0" presId="urn:microsoft.com/office/officeart/2008/layout/LinedList"/>
    <dgm:cxn modelId="{69053B07-C779-4AF1-A65E-071F8CFE7D63}" type="presOf" srcId="{334D862C-C338-42B5-8BC8-6EB17CE78345}" destId="{59320A9E-C10A-4214-9AFD-B01533AABFBE}" srcOrd="0" destOrd="0" presId="urn:microsoft.com/office/officeart/2008/layout/LinedList"/>
    <dgm:cxn modelId="{ED757C72-F252-4011-98D6-D06B5D520DFD}" srcId="{27866E5C-7552-4277-A9E3-83BD92A1CAE0}" destId="{334D862C-C338-42B5-8BC8-6EB17CE78345}" srcOrd="2" destOrd="0" parTransId="{BE1F56DE-5D52-498C-8404-9C4835D4B310}" sibTransId="{478DE94F-2256-4BA6-A394-D55F9E315902}"/>
    <dgm:cxn modelId="{BA68CCDD-195C-412E-AEBA-0C815C743E1C}" srcId="{27866E5C-7552-4277-A9E3-83BD92A1CAE0}" destId="{A3FFDA60-43DC-405E-A14D-CA5687E804E1}" srcOrd="3" destOrd="0" parTransId="{B44E777F-0699-423F-965E-756854BB6E26}" sibTransId="{5E6934BA-A19B-495C-933A-5222C8185454}"/>
    <dgm:cxn modelId="{84DABAA0-4E63-43E0-A415-B08D831C763E}" type="presOf" srcId="{27866E5C-7552-4277-A9E3-83BD92A1CAE0}" destId="{9B677448-B10A-48C6-9E1F-8D386A216A38}" srcOrd="0" destOrd="0" presId="urn:microsoft.com/office/officeart/2008/layout/LinedList"/>
    <dgm:cxn modelId="{5AAEAB8F-2238-45C7-AAEC-6507DBE42A5B}" type="presOf" srcId="{6D301669-7653-4C7B-982D-A918A8C483A1}" destId="{A69FA24D-723A-4C06-B173-FC2CBA98C12B}" srcOrd="0" destOrd="0" presId="urn:microsoft.com/office/officeart/2008/layout/LinedList"/>
    <dgm:cxn modelId="{25795392-66F4-4ACE-8ADA-C986EF6D1C17}" type="presOf" srcId="{69001081-5C68-49ED-B66D-971842ED4CA4}" destId="{8E5867C1-5FC1-4919-9FED-45AADFC8E546}" srcOrd="0" destOrd="0" presId="urn:microsoft.com/office/officeart/2008/layout/LinedList"/>
    <dgm:cxn modelId="{381435DA-C744-4070-8651-094D871DF3B6}" type="presParOf" srcId="{A69FA24D-723A-4C06-B173-FC2CBA98C12B}" destId="{54B8EBC8-75F6-4B9E-8EC1-3C2BEA80E023}" srcOrd="0" destOrd="0" presId="urn:microsoft.com/office/officeart/2008/layout/LinedList"/>
    <dgm:cxn modelId="{B104FA76-734F-47F3-AC4C-13606B58C7BA}" type="presParOf" srcId="{A69FA24D-723A-4C06-B173-FC2CBA98C12B}" destId="{255B4146-8E96-4B78-BC18-17023274B911}" srcOrd="1" destOrd="0" presId="urn:microsoft.com/office/officeart/2008/layout/LinedList"/>
    <dgm:cxn modelId="{84E043F9-3A05-48DC-9380-F4AF2F10CBA4}" type="presParOf" srcId="{255B4146-8E96-4B78-BC18-17023274B911}" destId="{9B677448-B10A-48C6-9E1F-8D386A216A38}" srcOrd="0" destOrd="0" presId="urn:microsoft.com/office/officeart/2008/layout/LinedList"/>
    <dgm:cxn modelId="{2931EEA4-82AB-45E4-9885-CC0F95E1F2F2}" type="presParOf" srcId="{255B4146-8E96-4B78-BC18-17023274B911}" destId="{528B53C6-E346-45EB-9EF7-919C14A57601}" srcOrd="1" destOrd="0" presId="urn:microsoft.com/office/officeart/2008/layout/LinedList"/>
    <dgm:cxn modelId="{72B62769-015F-4052-9BE3-75C264E58557}" type="presParOf" srcId="{528B53C6-E346-45EB-9EF7-919C14A57601}" destId="{093CE3CB-2055-41D1-9270-897F3B0CB6F7}" srcOrd="0" destOrd="0" presId="urn:microsoft.com/office/officeart/2008/layout/LinedList"/>
    <dgm:cxn modelId="{0C13B705-3338-49DB-8838-5DC11F2046C3}" type="presParOf" srcId="{528B53C6-E346-45EB-9EF7-919C14A57601}" destId="{63B4D881-10A8-4207-A6D5-41EEA3486878}" srcOrd="1" destOrd="0" presId="urn:microsoft.com/office/officeart/2008/layout/LinedList"/>
    <dgm:cxn modelId="{D03D7C25-1E80-4D4B-B856-9D8F88BC0823}" type="presParOf" srcId="{63B4D881-10A8-4207-A6D5-41EEA3486878}" destId="{74799482-EA2C-4CC4-926B-52A3563CEBFE}" srcOrd="0" destOrd="0" presId="urn:microsoft.com/office/officeart/2008/layout/LinedList"/>
    <dgm:cxn modelId="{3D54D605-7C12-47A7-9F12-0905D01294A6}" type="presParOf" srcId="{63B4D881-10A8-4207-A6D5-41EEA3486878}" destId="{E3BA9019-0578-4E45-9D79-408E574A4F75}" srcOrd="1" destOrd="0" presId="urn:microsoft.com/office/officeart/2008/layout/LinedList"/>
    <dgm:cxn modelId="{1A11DCCE-3EFB-4CE5-B198-AF6B7584EE2C}" type="presParOf" srcId="{63B4D881-10A8-4207-A6D5-41EEA3486878}" destId="{3124C3F8-6CBE-45C2-85A7-C8CAE765D8EC}" srcOrd="2" destOrd="0" presId="urn:microsoft.com/office/officeart/2008/layout/LinedList"/>
    <dgm:cxn modelId="{221D91F0-2ED1-40C2-BD33-C3490CEE90EA}" type="presParOf" srcId="{528B53C6-E346-45EB-9EF7-919C14A57601}" destId="{6310EF32-0D2A-4F50-9F36-FAEC0B578F16}" srcOrd="2" destOrd="0" presId="urn:microsoft.com/office/officeart/2008/layout/LinedList"/>
    <dgm:cxn modelId="{24C50C7C-EC4A-4895-9C65-DB837D4E5343}" type="presParOf" srcId="{528B53C6-E346-45EB-9EF7-919C14A57601}" destId="{ABE54F6E-CDDB-48EE-86E0-A8BFFADBA535}" srcOrd="3" destOrd="0" presId="urn:microsoft.com/office/officeart/2008/layout/LinedList"/>
    <dgm:cxn modelId="{35B202A4-204C-4AF8-82FD-E1799DE270D5}" type="presParOf" srcId="{528B53C6-E346-45EB-9EF7-919C14A57601}" destId="{DC98D88E-59D9-4227-88E6-1D7D6633282E}" srcOrd="4" destOrd="0" presId="urn:microsoft.com/office/officeart/2008/layout/LinedList"/>
    <dgm:cxn modelId="{04FBF554-926D-4614-8681-0B8B7CED1FEC}" type="presParOf" srcId="{DC98D88E-59D9-4227-88E6-1D7D6633282E}" destId="{D3A86F45-1560-4043-8F0F-047DC1F40530}" srcOrd="0" destOrd="0" presId="urn:microsoft.com/office/officeart/2008/layout/LinedList"/>
    <dgm:cxn modelId="{2CE4D8C6-A5BF-4E49-AB50-3B3543CEFDEA}" type="presParOf" srcId="{DC98D88E-59D9-4227-88E6-1D7D6633282E}" destId="{8E5867C1-5FC1-4919-9FED-45AADFC8E546}" srcOrd="1" destOrd="0" presId="urn:microsoft.com/office/officeart/2008/layout/LinedList"/>
    <dgm:cxn modelId="{31E26DFF-B868-4A05-94C9-DC2E9495F821}" type="presParOf" srcId="{DC98D88E-59D9-4227-88E6-1D7D6633282E}" destId="{48B483DD-8C7B-44F2-B33B-4C73BB88A920}" srcOrd="2" destOrd="0" presId="urn:microsoft.com/office/officeart/2008/layout/LinedList"/>
    <dgm:cxn modelId="{4169EA72-FE0D-4279-827E-5D17B8293F00}" type="presParOf" srcId="{528B53C6-E346-45EB-9EF7-919C14A57601}" destId="{8A3E59E1-9EB2-474D-80D3-40B749662BA3}" srcOrd="5" destOrd="0" presId="urn:microsoft.com/office/officeart/2008/layout/LinedList"/>
    <dgm:cxn modelId="{DBDFA51C-272B-4636-AF85-F644139B127D}" type="presParOf" srcId="{528B53C6-E346-45EB-9EF7-919C14A57601}" destId="{53CEEE90-6C37-43B4-91B2-6D639CC56008}" srcOrd="6" destOrd="0" presId="urn:microsoft.com/office/officeart/2008/layout/LinedList"/>
    <dgm:cxn modelId="{6CA6BFA1-8556-4007-AD88-1E2FCBAEEBD3}" type="presParOf" srcId="{528B53C6-E346-45EB-9EF7-919C14A57601}" destId="{54053B4E-8025-4DD3-9CCE-2240A2BA52BC}" srcOrd="7" destOrd="0" presId="urn:microsoft.com/office/officeart/2008/layout/LinedList"/>
    <dgm:cxn modelId="{F75DA649-6DF5-4850-A021-C6696F0EB9AA}" type="presParOf" srcId="{54053B4E-8025-4DD3-9CCE-2240A2BA52BC}" destId="{CEF2555B-6FA1-48FF-87E7-225B2CDA06A5}" srcOrd="0" destOrd="0" presId="urn:microsoft.com/office/officeart/2008/layout/LinedList"/>
    <dgm:cxn modelId="{C2E0006D-748E-4EE7-8063-92E6AE7ACE29}" type="presParOf" srcId="{54053B4E-8025-4DD3-9CCE-2240A2BA52BC}" destId="{59320A9E-C10A-4214-9AFD-B01533AABFBE}" srcOrd="1" destOrd="0" presId="urn:microsoft.com/office/officeart/2008/layout/LinedList"/>
    <dgm:cxn modelId="{6E4E5B63-F6C9-4722-BCD7-5BA504A969E3}" type="presParOf" srcId="{54053B4E-8025-4DD3-9CCE-2240A2BA52BC}" destId="{F22D316F-34F7-45BC-AFB4-55813B8FD234}" srcOrd="2" destOrd="0" presId="urn:microsoft.com/office/officeart/2008/layout/LinedList"/>
    <dgm:cxn modelId="{A0D01F61-CD21-4A35-9475-5D938FF24590}" type="presParOf" srcId="{528B53C6-E346-45EB-9EF7-919C14A57601}" destId="{5EF17E07-9B53-47B4-B5B0-53879C6C6581}" srcOrd="8" destOrd="0" presId="urn:microsoft.com/office/officeart/2008/layout/LinedList"/>
    <dgm:cxn modelId="{87548663-41E6-45E8-8CD7-D7DC662995B3}" type="presParOf" srcId="{528B53C6-E346-45EB-9EF7-919C14A57601}" destId="{E48E5E9F-3C5D-4E9E-83F8-A25DF57194DC}" srcOrd="9" destOrd="0" presId="urn:microsoft.com/office/officeart/2008/layout/LinedList"/>
    <dgm:cxn modelId="{20D306F0-6FBB-4A81-AD42-7E02658DC304}" type="presParOf" srcId="{528B53C6-E346-45EB-9EF7-919C14A57601}" destId="{B5FF41A6-8B84-4376-AE02-062435B54CEB}" srcOrd="10" destOrd="0" presId="urn:microsoft.com/office/officeart/2008/layout/LinedList"/>
    <dgm:cxn modelId="{6555A978-EAC0-4F3C-809B-00DF2FF4E438}" type="presParOf" srcId="{B5FF41A6-8B84-4376-AE02-062435B54CEB}" destId="{FAD21A8A-3B9C-4939-82CF-23F065D63222}" srcOrd="0" destOrd="0" presId="urn:microsoft.com/office/officeart/2008/layout/LinedList"/>
    <dgm:cxn modelId="{52FE37D6-EC4D-4B28-B92E-35EC7B30B064}" type="presParOf" srcId="{B5FF41A6-8B84-4376-AE02-062435B54CEB}" destId="{55F1F5C4-83B3-42DD-B850-371F6669CE9D}" srcOrd="1" destOrd="0" presId="urn:microsoft.com/office/officeart/2008/layout/LinedList"/>
    <dgm:cxn modelId="{D15DE559-56D2-4303-82AE-C74AE627D58E}" type="presParOf" srcId="{B5FF41A6-8B84-4376-AE02-062435B54CEB}" destId="{ADD7F24A-6E2E-49B6-8767-7404F41D6FF3}" srcOrd="2" destOrd="0" presId="urn:microsoft.com/office/officeart/2008/layout/LinedList"/>
    <dgm:cxn modelId="{ABD47C62-8DA0-4DD1-9B2F-077006D57E51}" type="presParOf" srcId="{528B53C6-E346-45EB-9EF7-919C14A57601}" destId="{A9BB593A-5628-45F8-B34A-0E244E79D25A}" srcOrd="11" destOrd="0" presId="urn:microsoft.com/office/officeart/2008/layout/LinedList"/>
    <dgm:cxn modelId="{6E9E97A7-96E7-4CAC-859C-CAC48EA92888}" type="presParOf" srcId="{528B53C6-E346-45EB-9EF7-919C14A57601}" destId="{8C257F4E-9AE4-49D8-8B20-064408BED7D1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7B441DF-355F-434D-B724-286EC09CCC57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7A5434DB-820F-41EE-A4B9-251BD46A4A57}">
      <dgm:prSet phldrT="[Texto]"/>
      <dgm:spPr/>
      <dgm:t>
        <a:bodyPr/>
        <a:lstStyle/>
        <a:p>
          <a:r>
            <a:rPr lang="es-MX" dirty="0" smtClean="0"/>
            <a:t>Medidas de inclusión</a:t>
          </a:r>
          <a:endParaRPr lang="es-MX" dirty="0"/>
        </a:p>
      </dgm:t>
    </dgm:pt>
    <dgm:pt modelId="{1283B46B-9B95-45F8-AA03-F262E109F2A3}" type="parTrans" cxnId="{F48AEAFA-5CAB-4F3D-95D7-796BB42F374D}">
      <dgm:prSet/>
      <dgm:spPr/>
      <dgm:t>
        <a:bodyPr/>
        <a:lstStyle/>
        <a:p>
          <a:endParaRPr lang="es-MX"/>
        </a:p>
      </dgm:t>
    </dgm:pt>
    <dgm:pt modelId="{3C81D088-D34A-4002-91FA-4ABE186FC326}" type="sibTrans" cxnId="{F48AEAFA-5CAB-4F3D-95D7-796BB42F374D}">
      <dgm:prSet/>
      <dgm:spPr/>
      <dgm:t>
        <a:bodyPr/>
        <a:lstStyle/>
        <a:p>
          <a:endParaRPr lang="es-MX"/>
        </a:p>
      </dgm:t>
    </dgm:pt>
    <dgm:pt modelId="{71A59AA2-E5E7-4364-828F-5257E9F2EBEF}">
      <dgm:prSet phldrT="[Texto]"/>
      <dgm:spPr/>
      <dgm:t>
        <a:bodyPr/>
        <a:lstStyle/>
        <a:p>
          <a:pPr algn="just"/>
          <a:r>
            <a:rPr lang="es-MX" dirty="0" smtClean="0"/>
            <a:t>Disposiciones, de carácter preventivo o correctivo, cuyo objeto es eliminar mecanismos de exclusión o diferenciaciones desventajosas para que todas las personas gocen y ejerzan sus derechos en igualdad de trato</a:t>
          </a:r>
          <a:endParaRPr lang="es-MX" dirty="0"/>
        </a:p>
      </dgm:t>
    </dgm:pt>
    <dgm:pt modelId="{7D999B25-7780-4A60-87DB-EC31F842832D}" type="parTrans" cxnId="{0BAB3035-0E7F-4004-89A7-19ABD9861617}">
      <dgm:prSet/>
      <dgm:spPr/>
      <dgm:t>
        <a:bodyPr/>
        <a:lstStyle/>
        <a:p>
          <a:endParaRPr lang="es-MX"/>
        </a:p>
      </dgm:t>
    </dgm:pt>
    <dgm:pt modelId="{A85543C0-685E-4157-82DC-D6C2FCAA9619}" type="sibTrans" cxnId="{0BAB3035-0E7F-4004-89A7-19ABD9861617}">
      <dgm:prSet/>
      <dgm:spPr/>
      <dgm:t>
        <a:bodyPr/>
        <a:lstStyle/>
        <a:p>
          <a:endParaRPr lang="es-MX"/>
        </a:p>
      </dgm:t>
    </dgm:pt>
    <dgm:pt modelId="{7F621A58-2C65-4A4E-8CCE-AE8F4F2A14EA}">
      <dgm:prSet phldrT="[Texto]"/>
      <dgm:spPr/>
      <dgm:t>
        <a:bodyPr/>
        <a:lstStyle/>
        <a:p>
          <a:r>
            <a:rPr lang="es-MX" dirty="0" smtClean="0"/>
            <a:t>Medidas de nivelación</a:t>
          </a:r>
          <a:endParaRPr lang="es-MX" dirty="0"/>
        </a:p>
      </dgm:t>
    </dgm:pt>
    <dgm:pt modelId="{3FA8A04D-CAE8-48F9-9011-0ACF54EAD6C9}" type="parTrans" cxnId="{01995452-74F4-41B5-B553-F122C199D39E}">
      <dgm:prSet/>
      <dgm:spPr/>
      <dgm:t>
        <a:bodyPr/>
        <a:lstStyle/>
        <a:p>
          <a:endParaRPr lang="es-MX"/>
        </a:p>
      </dgm:t>
    </dgm:pt>
    <dgm:pt modelId="{9458914D-385A-4E53-9CD0-FA995A8EE4D8}" type="sibTrans" cxnId="{01995452-74F4-41B5-B553-F122C199D39E}">
      <dgm:prSet/>
      <dgm:spPr/>
      <dgm:t>
        <a:bodyPr/>
        <a:lstStyle/>
        <a:p>
          <a:endParaRPr lang="es-MX"/>
        </a:p>
      </dgm:t>
    </dgm:pt>
    <dgm:pt modelId="{80FA9161-F3BB-4BA6-9681-6E966C6468A0}">
      <dgm:prSet phldrT="[Texto]"/>
      <dgm:spPr/>
      <dgm:t>
        <a:bodyPr/>
        <a:lstStyle/>
        <a:p>
          <a:pPr algn="just"/>
          <a:r>
            <a:rPr lang="es-MX" dirty="0" smtClean="0"/>
            <a:t>Buscan hacer efectivo el acceso de todas las personas a la igualdad real de oportunidades eliminando las barreras físicas, comunicacionales, normativas o de otro tipo, que obstaculizan el ejercicio de derechos y libertades prioritariamente a las mujeres y a los grupos en situación de discriminación o vulnerabilidad</a:t>
          </a:r>
          <a:endParaRPr lang="es-MX" dirty="0"/>
        </a:p>
      </dgm:t>
    </dgm:pt>
    <dgm:pt modelId="{68CA0FB3-57B5-4162-84FF-11860E21917D}" type="parTrans" cxnId="{E5FC5071-64A3-4828-A0D7-E3BA048199AE}">
      <dgm:prSet/>
      <dgm:spPr/>
      <dgm:t>
        <a:bodyPr/>
        <a:lstStyle/>
        <a:p>
          <a:endParaRPr lang="es-MX"/>
        </a:p>
      </dgm:t>
    </dgm:pt>
    <dgm:pt modelId="{21507352-F9B8-4FCE-BF44-966BF21D1BD0}" type="sibTrans" cxnId="{E5FC5071-64A3-4828-A0D7-E3BA048199AE}">
      <dgm:prSet/>
      <dgm:spPr/>
      <dgm:t>
        <a:bodyPr/>
        <a:lstStyle/>
        <a:p>
          <a:endParaRPr lang="es-MX"/>
        </a:p>
      </dgm:t>
    </dgm:pt>
    <dgm:pt modelId="{C3F8866D-41F0-4337-BCAF-5CA8FFEE7CB7}">
      <dgm:prSet phldrT="[Texto]"/>
      <dgm:spPr/>
      <dgm:t>
        <a:bodyPr/>
        <a:lstStyle/>
        <a:p>
          <a:r>
            <a:rPr lang="es-MX" dirty="0" smtClean="0"/>
            <a:t>Acciones afirmativas</a:t>
          </a:r>
          <a:endParaRPr lang="es-MX" dirty="0"/>
        </a:p>
      </dgm:t>
    </dgm:pt>
    <dgm:pt modelId="{E7A577A2-270D-4DCF-A7EC-E4FA66040686}" type="parTrans" cxnId="{1C78AE75-02FB-43D0-99E0-5756D9525EC5}">
      <dgm:prSet/>
      <dgm:spPr/>
      <dgm:t>
        <a:bodyPr/>
        <a:lstStyle/>
        <a:p>
          <a:endParaRPr lang="es-MX"/>
        </a:p>
      </dgm:t>
    </dgm:pt>
    <dgm:pt modelId="{CBB29360-2E9B-499C-B338-B27CCEF20148}" type="sibTrans" cxnId="{1C78AE75-02FB-43D0-99E0-5756D9525EC5}">
      <dgm:prSet/>
      <dgm:spPr/>
      <dgm:t>
        <a:bodyPr/>
        <a:lstStyle/>
        <a:p>
          <a:endParaRPr lang="es-MX"/>
        </a:p>
      </dgm:t>
    </dgm:pt>
    <dgm:pt modelId="{2F991AAB-BE49-4D41-B987-C0103867B814}">
      <dgm:prSet/>
      <dgm:spPr/>
      <dgm:t>
        <a:bodyPr/>
        <a:lstStyle/>
        <a:p>
          <a:pPr algn="just"/>
          <a:r>
            <a:rPr lang="es-MX" dirty="0" smtClean="0"/>
            <a:t>Medidas especiales, específicas y de  carácter temporal, a favor de personas o grupos en situación de discriminación, cuyo objetivo es corregir situaciones patentes de desigualdad en el disfrute o ejercicio de derechos y libertades, aplicables mientras subsistan dichas situaciones. </a:t>
          </a:r>
          <a:endParaRPr lang="es-MX" dirty="0"/>
        </a:p>
      </dgm:t>
    </dgm:pt>
    <dgm:pt modelId="{27E41BFE-972C-4002-BA9E-1C5D3E45CC0B}" type="parTrans" cxnId="{ED9CDAC2-871D-4A78-8E15-272040835365}">
      <dgm:prSet/>
      <dgm:spPr/>
      <dgm:t>
        <a:bodyPr/>
        <a:lstStyle/>
        <a:p>
          <a:endParaRPr lang="es-MX"/>
        </a:p>
      </dgm:t>
    </dgm:pt>
    <dgm:pt modelId="{6061DEDA-BB60-4259-8A37-FB8C299FB200}" type="sibTrans" cxnId="{ED9CDAC2-871D-4A78-8E15-272040835365}">
      <dgm:prSet/>
      <dgm:spPr/>
      <dgm:t>
        <a:bodyPr/>
        <a:lstStyle/>
        <a:p>
          <a:endParaRPr lang="es-MX"/>
        </a:p>
      </dgm:t>
    </dgm:pt>
    <dgm:pt modelId="{7949CC42-2402-4C4C-91AC-1CB94F1C1723}" type="pres">
      <dgm:prSet presAssocID="{67B441DF-355F-434D-B724-286EC09CCC5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B395E1DB-4FA8-4E51-8D13-0AF1F12A8AFD}" type="pres">
      <dgm:prSet presAssocID="{7A5434DB-820F-41EE-A4B9-251BD46A4A5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930EC37-84F2-46FC-A7EB-123B90E64442}" type="pres">
      <dgm:prSet presAssocID="{7A5434DB-820F-41EE-A4B9-251BD46A4A57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97C874F-8B1E-46B1-9F09-C723EEB2425C}" type="pres">
      <dgm:prSet presAssocID="{7F621A58-2C65-4A4E-8CCE-AE8F4F2A14E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5B03E53-0077-4CAA-802F-28AE75B33607}" type="pres">
      <dgm:prSet presAssocID="{7F621A58-2C65-4A4E-8CCE-AE8F4F2A14EA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BD592F8-2889-4F33-8534-FBC683684D77}" type="pres">
      <dgm:prSet presAssocID="{C3F8866D-41F0-4337-BCAF-5CA8FFEE7CB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9C1B145-96D2-4E3B-B910-AD40C34C7BE6}" type="pres">
      <dgm:prSet presAssocID="{C3F8866D-41F0-4337-BCAF-5CA8FFEE7CB7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01995452-74F4-41B5-B553-F122C199D39E}" srcId="{67B441DF-355F-434D-B724-286EC09CCC57}" destId="{7F621A58-2C65-4A4E-8CCE-AE8F4F2A14EA}" srcOrd="1" destOrd="0" parTransId="{3FA8A04D-CAE8-48F9-9011-0ACF54EAD6C9}" sibTransId="{9458914D-385A-4E53-9CD0-FA995A8EE4D8}"/>
    <dgm:cxn modelId="{BB6AB135-7D88-4751-9AA3-917324BE8609}" type="presOf" srcId="{7A5434DB-820F-41EE-A4B9-251BD46A4A57}" destId="{B395E1DB-4FA8-4E51-8D13-0AF1F12A8AFD}" srcOrd="0" destOrd="0" presId="urn:microsoft.com/office/officeart/2005/8/layout/vList2"/>
    <dgm:cxn modelId="{32E4237B-6827-4057-8B82-481D40F77080}" type="presOf" srcId="{71A59AA2-E5E7-4364-828F-5257E9F2EBEF}" destId="{3930EC37-84F2-46FC-A7EB-123B90E64442}" srcOrd="0" destOrd="0" presId="urn:microsoft.com/office/officeart/2005/8/layout/vList2"/>
    <dgm:cxn modelId="{569BEFA9-A27D-400B-9135-A7CD8C1C21EF}" type="presOf" srcId="{C3F8866D-41F0-4337-BCAF-5CA8FFEE7CB7}" destId="{7BD592F8-2889-4F33-8534-FBC683684D77}" srcOrd="0" destOrd="0" presId="urn:microsoft.com/office/officeart/2005/8/layout/vList2"/>
    <dgm:cxn modelId="{A6D911F8-57FC-420E-AA40-D6B7A3E7975E}" type="presOf" srcId="{67B441DF-355F-434D-B724-286EC09CCC57}" destId="{7949CC42-2402-4C4C-91AC-1CB94F1C1723}" srcOrd="0" destOrd="0" presId="urn:microsoft.com/office/officeart/2005/8/layout/vList2"/>
    <dgm:cxn modelId="{ED756589-0FEF-4D8E-9ECF-1CF25C70FE22}" type="presOf" srcId="{7F621A58-2C65-4A4E-8CCE-AE8F4F2A14EA}" destId="{497C874F-8B1E-46B1-9F09-C723EEB2425C}" srcOrd="0" destOrd="0" presId="urn:microsoft.com/office/officeart/2005/8/layout/vList2"/>
    <dgm:cxn modelId="{F48AEAFA-5CAB-4F3D-95D7-796BB42F374D}" srcId="{67B441DF-355F-434D-B724-286EC09CCC57}" destId="{7A5434DB-820F-41EE-A4B9-251BD46A4A57}" srcOrd="0" destOrd="0" parTransId="{1283B46B-9B95-45F8-AA03-F262E109F2A3}" sibTransId="{3C81D088-D34A-4002-91FA-4ABE186FC326}"/>
    <dgm:cxn modelId="{1C78AE75-02FB-43D0-99E0-5756D9525EC5}" srcId="{67B441DF-355F-434D-B724-286EC09CCC57}" destId="{C3F8866D-41F0-4337-BCAF-5CA8FFEE7CB7}" srcOrd="2" destOrd="0" parTransId="{E7A577A2-270D-4DCF-A7EC-E4FA66040686}" sibTransId="{CBB29360-2E9B-499C-B338-B27CCEF20148}"/>
    <dgm:cxn modelId="{E5FC5071-64A3-4828-A0D7-E3BA048199AE}" srcId="{7F621A58-2C65-4A4E-8CCE-AE8F4F2A14EA}" destId="{80FA9161-F3BB-4BA6-9681-6E966C6468A0}" srcOrd="0" destOrd="0" parTransId="{68CA0FB3-57B5-4162-84FF-11860E21917D}" sibTransId="{21507352-F9B8-4FCE-BF44-966BF21D1BD0}"/>
    <dgm:cxn modelId="{8F566E40-6C1E-49B6-A889-E5FCEB29D0E7}" type="presOf" srcId="{80FA9161-F3BB-4BA6-9681-6E966C6468A0}" destId="{95B03E53-0077-4CAA-802F-28AE75B33607}" srcOrd="0" destOrd="0" presId="urn:microsoft.com/office/officeart/2005/8/layout/vList2"/>
    <dgm:cxn modelId="{ED9CDAC2-871D-4A78-8E15-272040835365}" srcId="{C3F8866D-41F0-4337-BCAF-5CA8FFEE7CB7}" destId="{2F991AAB-BE49-4D41-B987-C0103867B814}" srcOrd="0" destOrd="0" parTransId="{27E41BFE-972C-4002-BA9E-1C5D3E45CC0B}" sibTransId="{6061DEDA-BB60-4259-8A37-FB8C299FB200}"/>
    <dgm:cxn modelId="{D6AE051E-E4E4-4FD4-AC75-7C0748EADBEE}" type="presOf" srcId="{2F991AAB-BE49-4D41-B987-C0103867B814}" destId="{C9C1B145-96D2-4E3B-B910-AD40C34C7BE6}" srcOrd="0" destOrd="0" presId="urn:microsoft.com/office/officeart/2005/8/layout/vList2"/>
    <dgm:cxn modelId="{0BAB3035-0E7F-4004-89A7-19ABD9861617}" srcId="{7A5434DB-820F-41EE-A4B9-251BD46A4A57}" destId="{71A59AA2-E5E7-4364-828F-5257E9F2EBEF}" srcOrd="0" destOrd="0" parTransId="{7D999B25-7780-4A60-87DB-EC31F842832D}" sibTransId="{A85543C0-685E-4157-82DC-D6C2FCAA9619}"/>
    <dgm:cxn modelId="{D6138E64-5869-4097-9263-5A54D7EAB3FC}" type="presParOf" srcId="{7949CC42-2402-4C4C-91AC-1CB94F1C1723}" destId="{B395E1DB-4FA8-4E51-8D13-0AF1F12A8AFD}" srcOrd="0" destOrd="0" presId="urn:microsoft.com/office/officeart/2005/8/layout/vList2"/>
    <dgm:cxn modelId="{1800E651-A1C3-4279-8A10-7C0097852829}" type="presParOf" srcId="{7949CC42-2402-4C4C-91AC-1CB94F1C1723}" destId="{3930EC37-84F2-46FC-A7EB-123B90E64442}" srcOrd="1" destOrd="0" presId="urn:microsoft.com/office/officeart/2005/8/layout/vList2"/>
    <dgm:cxn modelId="{BD50D00C-1D8D-4CDA-B416-390409575FF0}" type="presParOf" srcId="{7949CC42-2402-4C4C-91AC-1CB94F1C1723}" destId="{497C874F-8B1E-46B1-9F09-C723EEB2425C}" srcOrd="2" destOrd="0" presId="urn:microsoft.com/office/officeart/2005/8/layout/vList2"/>
    <dgm:cxn modelId="{1FF11A66-2FDB-430A-9ADD-BB71D7D07167}" type="presParOf" srcId="{7949CC42-2402-4C4C-91AC-1CB94F1C1723}" destId="{95B03E53-0077-4CAA-802F-28AE75B33607}" srcOrd="3" destOrd="0" presId="urn:microsoft.com/office/officeart/2005/8/layout/vList2"/>
    <dgm:cxn modelId="{6B6138EB-E2F0-4B02-8B5F-3B17E5026FB2}" type="presParOf" srcId="{7949CC42-2402-4C4C-91AC-1CB94F1C1723}" destId="{7BD592F8-2889-4F33-8534-FBC683684D77}" srcOrd="4" destOrd="0" presId="urn:microsoft.com/office/officeart/2005/8/layout/vList2"/>
    <dgm:cxn modelId="{9D42CC8B-78EF-4639-AEC7-B1091AD333F8}" type="presParOf" srcId="{7949CC42-2402-4C4C-91AC-1CB94F1C1723}" destId="{C9C1B145-96D2-4E3B-B910-AD40C34C7BE6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3E8649E-9269-48AF-B111-500B21AD8256}" type="doc">
      <dgm:prSet loTypeId="urn:microsoft.com/office/officeart/2005/8/layout/list1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MX"/>
        </a:p>
      </dgm:t>
    </dgm:pt>
    <dgm:pt modelId="{BFA2E9F9-4BDA-4D94-A00D-4E5B6AFCB33B}">
      <dgm:prSet phldrT="[Texto]" custT="1"/>
      <dgm:spPr/>
      <dgm:t>
        <a:bodyPr/>
        <a:lstStyle/>
        <a:p>
          <a:r>
            <a:rPr lang="es-MX" sz="1600" dirty="0" smtClean="0"/>
            <a:t>Estrategia: 3.1 Ejecutar medidas para reducir la desigualdad en el goce del derecho a la educación de personas y grupos discriminados.</a:t>
          </a:r>
          <a:endParaRPr lang="es-MX" sz="1600" dirty="0"/>
        </a:p>
      </dgm:t>
    </dgm:pt>
    <dgm:pt modelId="{56432B99-257E-4CC3-BC23-FDE726A782D2}" type="parTrans" cxnId="{361ABF5C-2BD7-43F6-AF64-919FCDAA0214}">
      <dgm:prSet/>
      <dgm:spPr/>
      <dgm:t>
        <a:bodyPr/>
        <a:lstStyle/>
        <a:p>
          <a:endParaRPr lang="es-MX" sz="4800"/>
        </a:p>
      </dgm:t>
    </dgm:pt>
    <dgm:pt modelId="{6DBE11EE-108C-41DA-A939-D93D66110BDB}" type="sibTrans" cxnId="{361ABF5C-2BD7-43F6-AF64-919FCDAA0214}">
      <dgm:prSet/>
      <dgm:spPr/>
      <dgm:t>
        <a:bodyPr/>
        <a:lstStyle/>
        <a:p>
          <a:endParaRPr lang="es-MX" sz="4800"/>
        </a:p>
      </dgm:t>
    </dgm:pt>
    <dgm:pt modelId="{D9AC700D-48EA-4219-AF77-341056B7FAED}">
      <dgm:prSet phldrT="[Texto]" custT="1"/>
      <dgm:spPr/>
      <dgm:t>
        <a:bodyPr/>
        <a:lstStyle/>
        <a:p>
          <a:r>
            <a:rPr lang="es-MX" sz="1600" dirty="0" smtClean="0"/>
            <a:t>Estrategia 3.2 Ejecutar medidas para reducir la desigualdad en el goce del derecho a la salud de personas y grupos discriminados.</a:t>
          </a:r>
          <a:endParaRPr lang="es-MX" sz="1600" dirty="0"/>
        </a:p>
      </dgm:t>
    </dgm:pt>
    <dgm:pt modelId="{C6B759A7-0568-4173-8DFE-391538E198C8}" type="parTrans" cxnId="{2BDF13A6-4063-4490-907E-188D3449582B}">
      <dgm:prSet/>
      <dgm:spPr/>
      <dgm:t>
        <a:bodyPr/>
        <a:lstStyle/>
        <a:p>
          <a:endParaRPr lang="es-MX" sz="4800"/>
        </a:p>
      </dgm:t>
    </dgm:pt>
    <dgm:pt modelId="{9341BD65-D0DE-41C1-BF5B-480CE93CAA20}" type="sibTrans" cxnId="{2BDF13A6-4063-4490-907E-188D3449582B}">
      <dgm:prSet/>
      <dgm:spPr/>
      <dgm:t>
        <a:bodyPr/>
        <a:lstStyle/>
        <a:p>
          <a:endParaRPr lang="es-MX" sz="4800"/>
        </a:p>
      </dgm:t>
    </dgm:pt>
    <dgm:pt modelId="{D6B59C00-1919-44ED-9FE6-9043BFE17A15}">
      <dgm:prSet phldrT="[Texto]" custT="1"/>
      <dgm:spPr/>
      <dgm:t>
        <a:bodyPr/>
        <a:lstStyle/>
        <a:p>
          <a:r>
            <a:rPr lang="es-MX" sz="1600" dirty="0" smtClean="0"/>
            <a:t>Estrategia  3.3 Ejecutar medidas para reducir la desigualdad en el goce del derecho a la seguridad social de personas y grupos discriminados</a:t>
          </a:r>
          <a:endParaRPr lang="es-MX" sz="1600" dirty="0"/>
        </a:p>
      </dgm:t>
    </dgm:pt>
    <dgm:pt modelId="{AE23EF5E-22C0-4E14-8B06-1DE2ED9DC5CF}" type="parTrans" cxnId="{CA95A8C5-019D-4517-9611-135D931AF20D}">
      <dgm:prSet/>
      <dgm:spPr/>
      <dgm:t>
        <a:bodyPr/>
        <a:lstStyle/>
        <a:p>
          <a:endParaRPr lang="es-MX" sz="4800"/>
        </a:p>
      </dgm:t>
    </dgm:pt>
    <dgm:pt modelId="{FE01C335-E4FC-48A3-89B3-E6A8345AF454}" type="sibTrans" cxnId="{CA95A8C5-019D-4517-9611-135D931AF20D}">
      <dgm:prSet/>
      <dgm:spPr/>
      <dgm:t>
        <a:bodyPr/>
        <a:lstStyle/>
        <a:p>
          <a:endParaRPr lang="es-MX" sz="4800"/>
        </a:p>
      </dgm:t>
    </dgm:pt>
    <dgm:pt modelId="{2C42E263-66B9-4902-BBDE-644F7E918AE1}">
      <dgm:prSet phldrT="[Texto]" custT="1"/>
      <dgm:spPr/>
      <dgm:t>
        <a:bodyPr/>
        <a:lstStyle/>
        <a:p>
          <a:r>
            <a:rPr lang="es-MX" sz="1600" smtClean="0"/>
            <a:t>Estrategia 3.4 Ejecutar medidas para reducir la desigualdad en el goce de derechos económicos de personas y grupos discriminados.</a:t>
          </a:r>
          <a:endParaRPr lang="es-MX" sz="1600" dirty="0"/>
        </a:p>
      </dgm:t>
    </dgm:pt>
    <dgm:pt modelId="{4B050723-DF6A-4D6E-965C-6825C77C1C48}" type="parTrans" cxnId="{4B707CBA-C4AD-4D9B-A7C9-2E203184075C}">
      <dgm:prSet/>
      <dgm:spPr/>
      <dgm:t>
        <a:bodyPr/>
        <a:lstStyle/>
        <a:p>
          <a:endParaRPr lang="es-MX" sz="4800"/>
        </a:p>
      </dgm:t>
    </dgm:pt>
    <dgm:pt modelId="{5CC2EADE-F25D-4BF7-921D-55EA9E0BB0A7}" type="sibTrans" cxnId="{4B707CBA-C4AD-4D9B-A7C9-2E203184075C}">
      <dgm:prSet/>
      <dgm:spPr/>
      <dgm:t>
        <a:bodyPr/>
        <a:lstStyle/>
        <a:p>
          <a:endParaRPr lang="es-MX" sz="4800"/>
        </a:p>
      </dgm:t>
    </dgm:pt>
    <dgm:pt modelId="{497F66B4-A2EC-411A-93EF-F1706C49F552}">
      <dgm:prSet phldrT="[Texto]" custT="1"/>
      <dgm:spPr/>
      <dgm:t>
        <a:bodyPr/>
        <a:lstStyle/>
        <a:p>
          <a:r>
            <a:rPr lang="es-MX" sz="1600" smtClean="0"/>
            <a:t>Estrategia 3.5 Ejecutar medidas para reducir la desigualdad en el goce de derechos civiles de personas y grupos discriminados.</a:t>
          </a:r>
          <a:endParaRPr lang="es-MX" sz="1600" dirty="0"/>
        </a:p>
      </dgm:t>
    </dgm:pt>
    <dgm:pt modelId="{3A6D5141-0C23-4FA8-9F37-8DDDA6D5472D}" type="parTrans" cxnId="{76C61C88-0BB5-4AE4-9849-2052F9A62A64}">
      <dgm:prSet/>
      <dgm:spPr/>
      <dgm:t>
        <a:bodyPr/>
        <a:lstStyle/>
        <a:p>
          <a:endParaRPr lang="es-MX" sz="4800"/>
        </a:p>
      </dgm:t>
    </dgm:pt>
    <dgm:pt modelId="{9EAF855B-4765-4E57-9F1F-D1BC83F50BBB}" type="sibTrans" cxnId="{76C61C88-0BB5-4AE4-9849-2052F9A62A64}">
      <dgm:prSet/>
      <dgm:spPr/>
      <dgm:t>
        <a:bodyPr/>
        <a:lstStyle/>
        <a:p>
          <a:endParaRPr lang="es-MX" sz="4800"/>
        </a:p>
      </dgm:t>
    </dgm:pt>
    <dgm:pt modelId="{84923E35-2975-430F-B5DC-4CFCD5748F17}">
      <dgm:prSet phldrT="[Texto]" custT="1"/>
      <dgm:spPr/>
      <dgm:t>
        <a:bodyPr/>
        <a:lstStyle/>
        <a:p>
          <a:r>
            <a:rPr lang="es-MX" sz="1600" smtClean="0"/>
            <a:t>Estrategia 3.6. Ejecutar medidas para reducir la desigualdad en el goce de derechos políticos de personas y grupos discriminados.</a:t>
          </a:r>
          <a:endParaRPr lang="es-MX" sz="1600" dirty="0"/>
        </a:p>
      </dgm:t>
    </dgm:pt>
    <dgm:pt modelId="{DF81B225-7D40-4905-BC3E-A36BBCE040A4}" type="parTrans" cxnId="{408658FF-F81B-45CF-B3C5-9330047C6A0B}">
      <dgm:prSet/>
      <dgm:spPr/>
      <dgm:t>
        <a:bodyPr/>
        <a:lstStyle/>
        <a:p>
          <a:endParaRPr lang="es-MX" sz="4800"/>
        </a:p>
      </dgm:t>
    </dgm:pt>
    <dgm:pt modelId="{08304F5E-B972-45AF-85A3-CB812D665783}" type="sibTrans" cxnId="{408658FF-F81B-45CF-B3C5-9330047C6A0B}">
      <dgm:prSet/>
      <dgm:spPr/>
      <dgm:t>
        <a:bodyPr/>
        <a:lstStyle/>
        <a:p>
          <a:endParaRPr lang="es-MX" sz="4800"/>
        </a:p>
      </dgm:t>
    </dgm:pt>
    <dgm:pt modelId="{73EE950D-A29E-463E-B4DF-D3B1E10F4B3B}">
      <dgm:prSet phldrT="[Texto]" custT="1"/>
      <dgm:spPr/>
      <dgm:t>
        <a:bodyPr/>
        <a:lstStyle/>
        <a:p>
          <a:r>
            <a:rPr lang="es-MX" sz="1600" dirty="0" smtClean="0"/>
            <a:t>Estrategia 3.7. Ejecutar otras medidas de igualdad a favor de personas y grupos discriminados.</a:t>
          </a:r>
          <a:endParaRPr lang="es-MX" sz="1600" dirty="0"/>
        </a:p>
      </dgm:t>
    </dgm:pt>
    <dgm:pt modelId="{7440F2E8-4B0A-475E-B7FF-4A52B6C51994}" type="parTrans" cxnId="{852D7F17-55C2-41C4-867A-6D91475DC102}">
      <dgm:prSet/>
      <dgm:spPr/>
      <dgm:t>
        <a:bodyPr/>
        <a:lstStyle/>
        <a:p>
          <a:endParaRPr lang="es-MX" sz="4800"/>
        </a:p>
      </dgm:t>
    </dgm:pt>
    <dgm:pt modelId="{682B1A5C-544F-4B36-AD51-5164BCB2C394}" type="sibTrans" cxnId="{852D7F17-55C2-41C4-867A-6D91475DC102}">
      <dgm:prSet/>
      <dgm:spPr/>
      <dgm:t>
        <a:bodyPr/>
        <a:lstStyle/>
        <a:p>
          <a:endParaRPr lang="es-MX" sz="4800"/>
        </a:p>
      </dgm:t>
    </dgm:pt>
    <dgm:pt modelId="{BABD4624-63B1-4352-8932-0D96573EF559}" type="pres">
      <dgm:prSet presAssocID="{33E8649E-9269-48AF-B111-500B21AD825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623BA7EE-DB0B-43A1-9258-648D3A13EBED}" type="pres">
      <dgm:prSet presAssocID="{BFA2E9F9-4BDA-4D94-A00D-4E5B6AFCB33B}" presName="parentLin" presStyleCnt="0"/>
      <dgm:spPr/>
    </dgm:pt>
    <dgm:pt modelId="{7E7672A0-FDEE-4ADE-B88D-AADF61D60CD3}" type="pres">
      <dgm:prSet presAssocID="{BFA2E9F9-4BDA-4D94-A00D-4E5B6AFCB33B}" presName="parentLeftMargin" presStyleLbl="node1" presStyleIdx="0" presStyleCnt="7"/>
      <dgm:spPr/>
      <dgm:t>
        <a:bodyPr/>
        <a:lstStyle/>
        <a:p>
          <a:endParaRPr lang="es-MX"/>
        </a:p>
      </dgm:t>
    </dgm:pt>
    <dgm:pt modelId="{A4FEB4D6-7CF1-4CF2-89B6-E783342377FE}" type="pres">
      <dgm:prSet presAssocID="{BFA2E9F9-4BDA-4D94-A00D-4E5B6AFCB33B}" presName="parentText" presStyleLbl="node1" presStyleIdx="0" presStyleCnt="7" custScaleX="123002" custLinFactNeighborX="76275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940163D-E846-4405-BB5C-BE7982618BA3}" type="pres">
      <dgm:prSet presAssocID="{BFA2E9F9-4BDA-4D94-A00D-4E5B6AFCB33B}" presName="negativeSpace" presStyleCnt="0"/>
      <dgm:spPr/>
    </dgm:pt>
    <dgm:pt modelId="{76503E07-1373-459A-8169-D2831B2B832F}" type="pres">
      <dgm:prSet presAssocID="{BFA2E9F9-4BDA-4D94-A00D-4E5B6AFCB33B}" presName="childText" presStyleLbl="conFgAcc1" presStyleIdx="0" presStyleCnt="7">
        <dgm:presLayoutVars>
          <dgm:bulletEnabled val="1"/>
        </dgm:presLayoutVars>
      </dgm:prSet>
      <dgm:spPr/>
    </dgm:pt>
    <dgm:pt modelId="{BA2BCE3C-48EC-4FB6-8F08-3084EA222FD3}" type="pres">
      <dgm:prSet presAssocID="{6DBE11EE-108C-41DA-A939-D93D66110BDB}" presName="spaceBetweenRectangles" presStyleCnt="0"/>
      <dgm:spPr/>
    </dgm:pt>
    <dgm:pt modelId="{4B63BF5E-D677-4EA3-B2E1-658DF426D796}" type="pres">
      <dgm:prSet presAssocID="{D9AC700D-48EA-4219-AF77-341056B7FAED}" presName="parentLin" presStyleCnt="0"/>
      <dgm:spPr/>
    </dgm:pt>
    <dgm:pt modelId="{960D084E-C125-4A56-893B-FAEB5A3916BF}" type="pres">
      <dgm:prSet presAssocID="{D9AC700D-48EA-4219-AF77-341056B7FAED}" presName="parentLeftMargin" presStyleLbl="node1" presStyleIdx="0" presStyleCnt="7"/>
      <dgm:spPr/>
      <dgm:t>
        <a:bodyPr/>
        <a:lstStyle/>
        <a:p>
          <a:endParaRPr lang="es-MX"/>
        </a:p>
      </dgm:t>
    </dgm:pt>
    <dgm:pt modelId="{22972444-3FD8-4B1A-8A0D-CA9B1F396867}" type="pres">
      <dgm:prSet presAssocID="{D9AC700D-48EA-4219-AF77-341056B7FAED}" presName="parentText" presStyleLbl="node1" presStyleIdx="1" presStyleCnt="7" custScaleX="123002" custLinFactNeighborX="76275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F4B13EB-ADCA-45C3-A9A9-38211D045E30}" type="pres">
      <dgm:prSet presAssocID="{D9AC700D-48EA-4219-AF77-341056B7FAED}" presName="negativeSpace" presStyleCnt="0"/>
      <dgm:spPr/>
    </dgm:pt>
    <dgm:pt modelId="{DE447B54-0EBE-419D-BD7D-909496798CA1}" type="pres">
      <dgm:prSet presAssocID="{D9AC700D-48EA-4219-AF77-341056B7FAED}" presName="childText" presStyleLbl="conFgAcc1" presStyleIdx="1" presStyleCnt="7">
        <dgm:presLayoutVars>
          <dgm:bulletEnabled val="1"/>
        </dgm:presLayoutVars>
      </dgm:prSet>
      <dgm:spPr/>
    </dgm:pt>
    <dgm:pt modelId="{4E411A3A-B562-46B0-AA82-F0F33BBA4E3A}" type="pres">
      <dgm:prSet presAssocID="{9341BD65-D0DE-41C1-BF5B-480CE93CAA20}" presName="spaceBetweenRectangles" presStyleCnt="0"/>
      <dgm:spPr/>
    </dgm:pt>
    <dgm:pt modelId="{BE1E1186-4093-44E1-BB26-EBDF59A1FBA4}" type="pres">
      <dgm:prSet presAssocID="{D6B59C00-1919-44ED-9FE6-9043BFE17A15}" presName="parentLin" presStyleCnt="0"/>
      <dgm:spPr/>
    </dgm:pt>
    <dgm:pt modelId="{B7ED443F-162F-4C05-947A-66C16724F51D}" type="pres">
      <dgm:prSet presAssocID="{D6B59C00-1919-44ED-9FE6-9043BFE17A15}" presName="parentLeftMargin" presStyleLbl="node1" presStyleIdx="1" presStyleCnt="7"/>
      <dgm:spPr/>
      <dgm:t>
        <a:bodyPr/>
        <a:lstStyle/>
        <a:p>
          <a:endParaRPr lang="es-MX"/>
        </a:p>
      </dgm:t>
    </dgm:pt>
    <dgm:pt modelId="{806AEA05-2216-43DB-B5D0-76BFD4311E68}" type="pres">
      <dgm:prSet presAssocID="{D6B59C00-1919-44ED-9FE6-9043BFE17A15}" presName="parentText" presStyleLbl="node1" presStyleIdx="2" presStyleCnt="7" custScaleX="123002" custLinFactNeighborX="76275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F54B6CB-1C0A-4497-936C-F20C8B1DE080}" type="pres">
      <dgm:prSet presAssocID="{D6B59C00-1919-44ED-9FE6-9043BFE17A15}" presName="negativeSpace" presStyleCnt="0"/>
      <dgm:spPr/>
    </dgm:pt>
    <dgm:pt modelId="{557330FF-EDC6-42D7-8492-170F4040C379}" type="pres">
      <dgm:prSet presAssocID="{D6B59C00-1919-44ED-9FE6-9043BFE17A15}" presName="childText" presStyleLbl="conFgAcc1" presStyleIdx="2" presStyleCnt="7">
        <dgm:presLayoutVars>
          <dgm:bulletEnabled val="1"/>
        </dgm:presLayoutVars>
      </dgm:prSet>
      <dgm:spPr/>
    </dgm:pt>
    <dgm:pt modelId="{EC29AD87-A498-435C-B518-46A163A658DB}" type="pres">
      <dgm:prSet presAssocID="{FE01C335-E4FC-48A3-89B3-E6A8345AF454}" presName="spaceBetweenRectangles" presStyleCnt="0"/>
      <dgm:spPr/>
    </dgm:pt>
    <dgm:pt modelId="{26099B38-E5EB-4608-91CA-7AADFB4EEDB9}" type="pres">
      <dgm:prSet presAssocID="{2C42E263-66B9-4902-BBDE-644F7E918AE1}" presName="parentLin" presStyleCnt="0"/>
      <dgm:spPr/>
    </dgm:pt>
    <dgm:pt modelId="{DB04F9D3-2274-4754-84A7-57D0594302C2}" type="pres">
      <dgm:prSet presAssocID="{2C42E263-66B9-4902-BBDE-644F7E918AE1}" presName="parentLeftMargin" presStyleLbl="node1" presStyleIdx="2" presStyleCnt="7"/>
      <dgm:spPr/>
      <dgm:t>
        <a:bodyPr/>
        <a:lstStyle/>
        <a:p>
          <a:endParaRPr lang="es-MX"/>
        </a:p>
      </dgm:t>
    </dgm:pt>
    <dgm:pt modelId="{8B958740-D5D0-4A9D-89E2-5B1DB250E70F}" type="pres">
      <dgm:prSet presAssocID="{2C42E263-66B9-4902-BBDE-644F7E918AE1}" presName="parentText" presStyleLbl="node1" presStyleIdx="3" presStyleCnt="7" custScaleX="123002" custLinFactNeighborX="76275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5C57872-3D1E-437A-BA54-6F9E23EC94CD}" type="pres">
      <dgm:prSet presAssocID="{2C42E263-66B9-4902-BBDE-644F7E918AE1}" presName="negativeSpace" presStyleCnt="0"/>
      <dgm:spPr/>
    </dgm:pt>
    <dgm:pt modelId="{799E31DC-6945-4B04-AE73-8010B35442FC}" type="pres">
      <dgm:prSet presAssocID="{2C42E263-66B9-4902-BBDE-644F7E918AE1}" presName="childText" presStyleLbl="conFgAcc1" presStyleIdx="3" presStyleCnt="7">
        <dgm:presLayoutVars>
          <dgm:bulletEnabled val="1"/>
        </dgm:presLayoutVars>
      </dgm:prSet>
      <dgm:spPr/>
    </dgm:pt>
    <dgm:pt modelId="{B3F30FD8-A39D-47CA-8292-6EB75F071606}" type="pres">
      <dgm:prSet presAssocID="{5CC2EADE-F25D-4BF7-921D-55EA9E0BB0A7}" presName="spaceBetweenRectangles" presStyleCnt="0"/>
      <dgm:spPr/>
    </dgm:pt>
    <dgm:pt modelId="{95C157DF-F638-4D1C-931A-385F39DFBA0E}" type="pres">
      <dgm:prSet presAssocID="{497F66B4-A2EC-411A-93EF-F1706C49F552}" presName="parentLin" presStyleCnt="0"/>
      <dgm:spPr/>
    </dgm:pt>
    <dgm:pt modelId="{5751E188-DFCC-4632-91A3-567D26E7E823}" type="pres">
      <dgm:prSet presAssocID="{497F66B4-A2EC-411A-93EF-F1706C49F552}" presName="parentLeftMargin" presStyleLbl="node1" presStyleIdx="3" presStyleCnt="7"/>
      <dgm:spPr/>
      <dgm:t>
        <a:bodyPr/>
        <a:lstStyle/>
        <a:p>
          <a:endParaRPr lang="es-MX"/>
        </a:p>
      </dgm:t>
    </dgm:pt>
    <dgm:pt modelId="{E9D7CF91-A6F0-4386-8985-8CAED06B5280}" type="pres">
      <dgm:prSet presAssocID="{497F66B4-A2EC-411A-93EF-F1706C49F552}" presName="parentText" presStyleLbl="node1" presStyleIdx="4" presStyleCnt="7" custScaleX="123002" custLinFactNeighborX="76275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F663944-2C18-4D60-B1A8-EA9303B10748}" type="pres">
      <dgm:prSet presAssocID="{497F66B4-A2EC-411A-93EF-F1706C49F552}" presName="negativeSpace" presStyleCnt="0"/>
      <dgm:spPr/>
    </dgm:pt>
    <dgm:pt modelId="{080DF4EE-AF44-4354-801B-107AD79CA43A}" type="pres">
      <dgm:prSet presAssocID="{497F66B4-A2EC-411A-93EF-F1706C49F552}" presName="childText" presStyleLbl="conFgAcc1" presStyleIdx="4" presStyleCnt="7">
        <dgm:presLayoutVars>
          <dgm:bulletEnabled val="1"/>
        </dgm:presLayoutVars>
      </dgm:prSet>
      <dgm:spPr/>
    </dgm:pt>
    <dgm:pt modelId="{004B6F9C-0B53-4C2F-A48A-440AA3B2F00D}" type="pres">
      <dgm:prSet presAssocID="{9EAF855B-4765-4E57-9F1F-D1BC83F50BBB}" presName="spaceBetweenRectangles" presStyleCnt="0"/>
      <dgm:spPr/>
    </dgm:pt>
    <dgm:pt modelId="{8E854315-C1F0-4856-91D7-72AE8A347DF1}" type="pres">
      <dgm:prSet presAssocID="{84923E35-2975-430F-B5DC-4CFCD5748F17}" presName="parentLin" presStyleCnt="0"/>
      <dgm:spPr/>
    </dgm:pt>
    <dgm:pt modelId="{A273387D-6E5E-479F-BDA5-D590B2C10A8F}" type="pres">
      <dgm:prSet presAssocID="{84923E35-2975-430F-B5DC-4CFCD5748F17}" presName="parentLeftMargin" presStyleLbl="node1" presStyleIdx="4" presStyleCnt="7"/>
      <dgm:spPr/>
      <dgm:t>
        <a:bodyPr/>
        <a:lstStyle/>
        <a:p>
          <a:endParaRPr lang="es-MX"/>
        </a:p>
      </dgm:t>
    </dgm:pt>
    <dgm:pt modelId="{7FD2AC1D-5CE5-40BE-942E-8A5742ED1602}" type="pres">
      <dgm:prSet presAssocID="{84923E35-2975-430F-B5DC-4CFCD5748F17}" presName="parentText" presStyleLbl="node1" presStyleIdx="5" presStyleCnt="7" custScaleX="123002" custLinFactNeighborX="76275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E618599-7C7B-4BAB-BBC9-B10A8A4630E3}" type="pres">
      <dgm:prSet presAssocID="{84923E35-2975-430F-B5DC-4CFCD5748F17}" presName="negativeSpace" presStyleCnt="0"/>
      <dgm:spPr/>
    </dgm:pt>
    <dgm:pt modelId="{C4CB175A-AD0B-4C28-8776-1AE5EE8AE49F}" type="pres">
      <dgm:prSet presAssocID="{84923E35-2975-430F-B5DC-4CFCD5748F17}" presName="childText" presStyleLbl="conFgAcc1" presStyleIdx="5" presStyleCnt="7">
        <dgm:presLayoutVars>
          <dgm:bulletEnabled val="1"/>
        </dgm:presLayoutVars>
      </dgm:prSet>
      <dgm:spPr/>
    </dgm:pt>
    <dgm:pt modelId="{14C82730-CC5C-4C04-B972-A231B741C640}" type="pres">
      <dgm:prSet presAssocID="{08304F5E-B972-45AF-85A3-CB812D665783}" presName="spaceBetweenRectangles" presStyleCnt="0"/>
      <dgm:spPr/>
    </dgm:pt>
    <dgm:pt modelId="{EEFDD90D-DAE2-4A04-8C4E-C153A0BF94F3}" type="pres">
      <dgm:prSet presAssocID="{73EE950D-A29E-463E-B4DF-D3B1E10F4B3B}" presName="parentLin" presStyleCnt="0"/>
      <dgm:spPr/>
    </dgm:pt>
    <dgm:pt modelId="{C2899809-C101-460B-8A31-DB2D6556DD96}" type="pres">
      <dgm:prSet presAssocID="{73EE950D-A29E-463E-B4DF-D3B1E10F4B3B}" presName="parentLeftMargin" presStyleLbl="node1" presStyleIdx="5" presStyleCnt="7"/>
      <dgm:spPr/>
      <dgm:t>
        <a:bodyPr/>
        <a:lstStyle/>
        <a:p>
          <a:endParaRPr lang="es-MX"/>
        </a:p>
      </dgm:t>
    </dgm:pt>
    <dgm:pt modelId="{B470DE35-ED84-47F5-B897-7C3FD91B09E2}" type="pres">
      <dgm:prSet presAssocID="{73EE950D-A29E-463E-B4DF-D3B1E10F4B3B}" presName="parentText" presStyleLbl="node1" presStyleIdx="6" presStyleCnt="7" custScaleX="123002" custLinFactNeighborX="76275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908D593-03C8-4D17-B2A8-9E75A3716E55}" type="pres">
      <dgm:prSet presAssocID="{73EE950D-A29E-463E-B4DF-D3B1E10F4B3B}" presName="negativeSpace" presStyleCnt="0"/>
      <dgm:spPr/>
    </dgm:pt>
    <dgm:pt modelId="{72CDF48B-D87E-4F1C-BDFB-84C0345AE811}" type="pres">
      <dgm:prSet presAssocID="{73EE950D-A29E-463E-B4DF-D3B1E10F4B3B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3B6E2B53-6F64-46CF-8C1B-DA8FB157AB00}" type="presOf" srcId="{2C42E263-66B9-4902-BBDE-644F7E918AE1}" destId="{8B958740-D5D0-4A9D-89E2-5B1DB250E70F}" srcOrd="1" destOrd="0" presId="urn:microsoft.com/office/officeart/2005/8/layout/list1"/>
    <dgm:cxn modelId="{CFE89BA2-ACE3-44F0-A5E9-F5413C420A45}" type="presOf" srcId="{73EE950D-A29E-463E-B4DF-D3B1E10F4B3B}" destId="{B470DE35-ED84-47F5-B897-7C3FD91B09E2}" srcOrd="1" destOrd="0" presId="urn:microsoft.com/office/officeart/2005/8/layout/list1"/>
    <dgm:cxn modelId="{D4E80508-9530-4182-80F1-92403FC185EC}" type="presOf" srcId="{D9AC700D-48EA-4219-AF77-341056B7FAED}" destId="{22972444-3FD8-4B1A-8A0D-CA9B1F396867}" srcOrd="1" destOrd="0" presId="urn:microsoft.com/office/officeart/2005/8/layout/list1"/>
    <dgm:cxn modelId="{5AE945D5-5659-434B-B74C-B4983D767167}" type="presOf" srcId="{73EE950D-A29E-463E-B4DF-D3B1E10F4B3B}" destId="{C2899809-C101-460B-8A31-DB2D6556DD96}" srcOrd="0" destOrd="0" presId="urn:microsoft.com/office/officeart/2005/8/layout/list1"/>
    <dgm:cxn modelId="{361ABF5C-2BD7-43F6-AF64-919FCDAA0214}" srcId="{33E8649E-9269-48AF-B111-500B21AD8256}" destId="{BFA2E9F9-4BDA-4D94-A00D-4E5B6AFCB33B}" srcOrd="0" destOrd="0" parTransId="{56432B99-257E-4CC3-BC23-FDE726A782D2}" sibTransId="{6DBE11EE-108C-41DA-A939-D93D66110BDB}"/>
    <dgm:cxn modelId="{96D3147A-5584-48DD-8624-E39991ED4189}" type="presOf" srcId="{497F66B4-A2EC-411A-93EF-F1706C49F552}" destId="{E9D7CF91-A6F0-4386-8985-8CAED06B5280}" srcOrd="1" destOrd="0" presId="urn:microsoft.com/office/officeart/2005/8/layout/list1"/>
    <dgm:cxn modelId="{B38F6114-5AB4-4774-9314-0EBFC986E2E5}" type="presOf" srcId="{84923E35-2975-430F-B5DC-4CFCD5748F17}" destId="{7FD2AC1D-5CE5-40BE-942E-8A5742ED1602}" srcOrd="1" destOrd="0" presId="urn:microsoft.com/office/officeart/2005/8/layout/list1"/>
    <dgm:cxn modelId="{BDAAD460-038A-422C-928A-2E6A03CCB251}" type="presOf" srcId="{D9AC700D-48EA-4219-AF77-341056B7FAED}" destId="{960D084E-C125-4A56-893B-FAEB5A3916BF}" srcOrd="0" destOrd="0" presId="urn:microsoft.com/office/officeart/2005/8/layout/list1"/>
    <dgm:cxn modelId="{278D2097-FB4A-430A-9585-8C8ACCBC1AD1}" type="presOf" srcId="{2C42E263-66B9-4902-BBDE-644F7E918AE1}" destId="{DB04F9D3-2274-4754-84A7-57D0594302C2}" srcOrd="0" destOrd="0" presId="urn:microsoft.com/office/officeart/2005/8/layout/list1"/>
    <dgm:cxn modelId="{2BDF13A6-4063-4490-907E-188D3449582B}" srcId="{33E8649E-9269-48AF-B111-500B21AD8256}" destId="{D9AC700D-48EA-4219-AF77-341056B7FAED}" srcOrd="1" destOrd="0" parTransId="{C6B759A7-0568-4173-8DFE-391538E198C8}" sibTransId="{9341BD65-D0DE-41C1-BF5B-480CE93CAA20}"/>
    <dgm:cxn modelId="{F643FD1D-9BF5-4BDA-A5EB-D6ACB21178C0}" type="presOf" srcId="{BFA2E9F9-4BDA-4D94-A00D-4E5B6AFCB33B}" destId="{7E7672A0-FDEE-4ADE-B88D-AADF61D60CD3}" srcOrd="0" destOrd="0" presId="urn:microsoft.com/office/officeart/2005/8/layout/list1"/>
    <dgm:cxn modelId="{A16A62DC-0C12-413B-94E2-89644325A9D1}" type="presOf" srcId="{33E8649E-9269-48AF-B111-500B21AD8256}" destId="{BABD4624-63B1-4352-8932-0D96573EF559}" srcOrd="0" destOrd="0" presId="urn:microsoft.com/office/officeart/2005/8/layout/list1"/>
    <dgm:cxn modelId="{0387C73A-EEB5-4150-A85B-BF2998543334}" type="presOf" srcId="{497F66B4-A2EC-411A-93EF-F1706C49F552}" destId="{5751E188-DFCC-4632-91A3-567D26E7E823}" srcOrd="0" destOrd="0" presId="urn:microsoft.com/office/officeart/2005/8/layout/list1"/>
    <dgm:cxn modelId="{7E7BCA02-996D-4148-B84D-82840DEB1AB1}" type="presOf" srcId="{D6B59C00-1919-44ED-9FE6-9043BFE17A15}" destId="{B7ED443F-162F-4C05-947A-66C16724F51D}" srcOrd="0" destOrd="0" presId="urn:microsoft.com/office/officeart/2005/8/layout/list1"/>
    <dgm:cxn modelId="{E861C885-4198-4FFC-9F08-D2FCF1DCFAF8}" type="presOf" srcId="{BFA2E9F9-4BDA-4D94-A00D-4E5B6AFCB33B}" destId="{A4FEB4D6-7CF1-4CF2-89B6-E783342377FE}" srcOrd="1" destOrd="0" presId="urn:microsoft.com/office/officeart/2005/8/layout/list1"/>
    <dgm:cxn modelId="{76C61C88-0BB5-4AE4-9849-2052F9A62A64}" srcId="{33E8649E-9269-48AF-B111-500B21AD8256}" destId="{497F66B4-A2EC-411A-93EF-F1706C49F552}" srcOrd="4" destOrd="0" parTransId="{3A6D5141-0C23-4FA8-9F37-8DDDA6D5472D}" sibTransId="{9EAF855B-4765-4E57-9F1F-D1BC83F50BBB}"/>
    <dgm:cxn modelId="{4B707CBA-C4AD-4D9B-A7C9-2E203184075C}" srcId="{33E8649E-9269-48AF-B111-500B21AD8256}" destId="{2C42E263-66B9-4902-BBDE-644F7E918AE1}" srcOrd="3" destOrd="0" parTransId="{4B050723-DF6A-4D6E-965C-6825C77C1C48}" sibTransId="{5CC2EADE-F25D-4BF7-921D-55EA9E0BB0A7}"/>
    <dgm:cxn modelId="{6CB94EF5-A2D2-4B8E-A75D-745DECDD03E4}" type="presOf" srcId="{84923E35-2975-430F-B5DC-4CFCD5748F17}" destId="{A273387D-6E5E-479F-BDA5-D590B2C10A8F}" srcOrd="0" destOrd="0" presId="urn:microsoft.com/office/officeart/2005/8/layout/list1"/>
    <dgm:cxn modelId="{852D7F17-55C2-41C4-867A-6D91475DC102}" srcId="{33E8649E-9269-48AF-B111-500B21AD8256}" destId="{73EE950D-A29E-463E-B4DF-D3B1E10F4B3B}" srcOrd="6" destOrd="0" parTransId="{7440F2E8-4B0A-475E-B7FF-4A52B6C51994}" sibTransId="{682B1A5C-544F-4B36-AD51-5164BCB2C394}"/>
    <dgm:cxn modelId="{CA95A8C5-019D-4517-9611-135D931AF20D}" srcId="{33E8649E-9269-48AF-B111-500B21AD8256}" destId="{D6B59C00-1919-44ED-9FE6-9043BFE17A15}" srcOrd="2" destOrd="0" parTransId="{AE23EF5E-22C0-4E14-8B06-1DE2ED9DC5CF}" sibTransId="{FE01C335-E4FC-48A3-89B3-E6A8345AF454}"/>
    <dgm:cxn modelId="{408658FF-F81B-45CF-B3C5-9330047C6A0B}" srcId="{33E8649E-9269-48AF-B111-500B21AD8256}" destId="{84923E35-2975-430F-B5DC-4CFCD5748F17}" srcOrd="5" destOrd="0" parTransId="{DF81B225-7D40-4905-BC3E-A36BBCE040A4}" sibTransId="{08304F5E-B972-45AF-85A3-CB812D665783}"/>
    <dgm:cxn modelId="{0AC965D7-1CD1-42D5-83B2-D581EACCE522}" type="presOf" srcId="{D6B59C00-1919-44ED-9FE6-9043BFE17A15}" destId="{806AEA05-2216-43DB-B5D0-76BFD4311E68}" srcOrd="1" destOrd="0" presId="urn:microsoft.com/office/officeart/2005/8/layout/list1"/>
    <dgm:cxn modelId="{131D09E1-A0E6-42BE-BA21-AD7FF2D7310F}" type="presParOf" srcId="{BABD4624-63B1-4352-8932-0D96573EF559}" destId="{623BA7EE-DB0B-43A1-9258-648D3A13EBED}" srcOrd="0" destOrd="0" presId="urn:microsoft.com/office/officeart/2005/8/layout/list1"/>
    <dgm:cxn modelId="{7DDEF71E-E029-4538-9CA5-BF93AC318FF3}" type="presParOf" srcId="{623BA7EE-DB0B-43A1-9258-648D3A13EBED}" destId="{7E7672A0-FDEE-4ADE-B88D-AADF61D60CD3}" srcOrd="0" destOrd="0" presId="urn:microsoft.com/office/officeart/2005/8/layout/list1"/>
    <dgm:cxn modelId="{964D7B19-F506-443F-96CA-1BF96E4F1EEA}" type="presParOf" srcId="{623BA7EE-DB0B-43A1-9258-648D3A13EBED}" destId="{A4FEB4D6-7CF1-4CF2-89B6-E783342377FE}" srcOrd="1" destOrd="0" presId="urn:microsoft.com/office/officeart/2005/8/layout/list1"/>
    <dgm:cxn modelId="{8968AAD8-62AA-4462-9234-FE6FC41ADBD0}" type="presParOf" srcId="{BABD4624-63B1-4352-8932-0D96573EF559}" destId="{3940163D-E846-4405-BB5C-BE7982618BA3}" srcOrd="1" destOrd="0" presId="urn:microsoft.com/office/officeart/2005/8/layout/list1"/>
    <dgm:cxn modelId="{B1742413-C255-487D-A9D1-186B6DD5DDCC}" type="presParOf" srcId="{BABD4624-63B1-4352-8932-0D96573EF559}" destId="{76503E07-1373-459A-8169-D2831B2B832F}" srcOrd="2" destOrd="0" presId="urn:microsoft.com/office/officeart/2005/8/layout/list1"/>
    <dgm:cxn modelId="{2E5BFE84-E839-4700-9C65-50CB0A3E48AD}" type="presParOf" srcId="{BABD4624-63B1-4352-8932-0D96573EF559}" destId="{BA2BCE3C-48EC-4FB6-8F08-3084EA222FD3}" srcOrd="3" destOrd="0" presId="urn:microsoft.com/office/officeart/2005/8/layout/list1"/>
    <dgm:cxn modelId="{D9F0F6EF-3548-49EB-A26D-33E6F73C764B}" type="presParOf" srcId="{BABD4624-63B1-4352-8932-0D96573EF559}" destId="{4B63BF5E-D677-4EA3-B2E1-658DF426D796}" srcOrd="4" destOrd="0" presId="urn:microsoft.com/office/officeart/2005/8/layout/list1"/>
    <dgm:cxn modelId="{5B0BE739-467E-4F91-87C9-562AD80D4614}" type="presParOf" srcId="{4B63BF5E-D677-4EA3-B2E1-658DF426D796}" destId="{960D084E-C125-4A56-893B-FAEB5A3916BF}" srcOrd="0" destOrd="0" presId="urn:microsoft.com/office/officeart/2005/8/layout/list1"/>
    <dgm:cxn modelId="{EF1373AB-9EC7-4400-A729-D4706786F8C6}" type="presParOf" srcId="{4B63BF5E-D677-4EA3-B2E1-658DF426D796}" destId="{22972444-3FD8-4B1A-8A0D-CA9B1F396867}" srcOrd="1" destOrd="0" presId="urn:microsoft.com/office/officeart/2005/8/layout/list1"/>
    <dgm:cxn modelId="{22AA9E64-2D6C-4348-A92C-FFEF4FF23451}" type="presParOf" srcId="{BABD4624-63B1-4352-8932-0D96573EF559}" destId="{9F4B13EB-ADCA-45C3-A9A9-38211D045E30}" srcOrd="5" destOrd="0" presId="urn:microsoft.com/office/officeart/2005/8/layout/list1"/>
    <dgm:cxn modelId="{ED8430F6-F5A9-4DE3-B691-2900665946F1}" type="presParOf" srcId="{BABD4624-63B1-4352-8932-0D96573EF559}" destId="{DE447B54-0EBE-419D-BD7D-909496798CA1}" srcOrd="6" destOrd="0" presId="urn:microsoft.com/office/officeart/2005/8/layout/list1"/>
    <dgm:cxn modelId="{1021EDAF-8572-4704-B704-1FAD355B4B72}" type="presParOf" srcId="{BABD4624-63B1-4352-8932-0D96573EF559}" destId="{4E411A3A-B562-46B0-AA82-F0F33BBA4E3A}" srcOrd="7" destOrd="0" presId="urn:microsoft.com/office/officeart/2005/8/layout/list1"/>
    <dgm:cxn modelId="{7BE350B3-C82E-49E9-B793-E7E974B645E1}" type="presParOf" srcId="{BABD4624-63B1-4352-8932-0D96573EF559}" destId="{BE1E1186-4093-44E1-BB26-EBDF59A1FBA4}" srcOrd="8" destOrd="0" presId="urn:microsoft.com/office/officeart/2005/8/layout/list1"/>
    <dgm:cxn modelId="{679793F0-4E77-4E19-A72D-75BBEE748E03}" type="presParOf" srcId="{BE1E1186-4093-44E1-BB26-EBDF59A1FBA4}" destId="{B7ED443F-162F-4C05-947A-66C16724F51D}" srcOrd="0" destOrd="0" presId="urn:microsoft.com/office/officeart/2005/8/layout/list1"/>
    <dgm:cxn modelId="{71DF866F-1978-421C-862D-9BC09EB274B4}" type="presParOf" srcId="{BE1E1186-4093-44E1-BB26-EBDF59A1FBA4}" destId="{806AEA05-2216-43DB-B5D0-76BFD4311E68}" srcOrd="1" destOrd="0" presId="urn:microsoft.com/office/officeart/2005/8/layout/list1"/>
    <dgm:cxn modelId="{01824735-B2C9-45FE-8101-6CF1694616C7}" type="presParOf" srcId="{BABD4624-63B1-4352-8932-0D96573EF559}" destId="{8F54B6CB-1C0A-4497-936C-F20C8B1DE080}" srcOrd="9" destOrd="0" presId="urn:microsoft.com/office/officeart/2005/8/layout/list1"/>
    <dgm:cxn modelId="{4C119548-CC13-4362-8939-36099545F3A8}" type="presParOf" srcId="{BABD4624-63B1-4352-8932-0D96573EF559}" destId="{557330FF-EDC6-42D7-8492-170F4040C379}" srcOrd="10" destOrd="0" presId="urn:microsoft.com/office/officeart/2005/8/layout/list1"/>
    <dgm:cxn modelId="{CDD6BE45-8D8A-45AF-B484-2285AE16CF28}" type="presParOf" srcId="{BABD4624-63B1-4352-8932-0D96573EF559}" destId="{EC29AD87-A498-435C-B518-46A163A658DB}" srcOrd="11" destOrd="0" presId="urn:microsoft.com/office/officeart/2005/8/layout/list1"/>
    <dgm:cxn modelId="{73D62E11-8DC9-41F3-AA75-BB72FFE32BD8}" type="presParOf" srcId="{BABD4624-63B1-4352-8932-0D96573EF559}" destId="{26099B38-E5EB-4608-91CA-7AADFB4EEDB9}" srcOrd="12" destOrd="0" presId="urn:microsoft.com/office/officeart/2005/8/layout/list1"/>
    <dgm:cxn modelId="{BF932654-7992-4D82-9D6F-04A04D9E6AFA}" type="presParOf" srcId="{26099B38-E5EB-4608-91CA-7AADFB4EEDB9}" destId="{DB04F9D3-2274-4754-84A7-57D0594302C2}" srcOrd="0" destOrd="0" presId="urn:microsoft.com/office/officeart/2005/8/layout/list1"/>
    <dgm:cxn modelId="{37CFD0B5-5A32-4F2E-8A60-78B8E4EDB912}" type="presParOf" srcId="{26099B38-E5EB-4608-91CA-7AADFB4EEDB9}" destId="{8B958740-D5D0-4A9D-89E2-5B1DB250E70F}" srcOrd="1" destOrd="0" presId="urn:microsoft.com/office/officeart/2005/8/layout/list1"/>
    <dgm:cxn modelId="{D3B41BFD-6342-406C-8FFA-474E3A312C0C}" type="presParOf" srcId="{BABD4624-63B1-4352-8932-0D96573EF559}" destId="{D5C57872-3D1E-437A-BA54-6F9E23EC94CD}" srcOrd="13" destOrd="0" presId="urn:microsoft.com/office/officeart/2005/8/layout/list1"/>
    <dgm:cxn modelId="{B781B6C0-0883-4F60-B001-5657A8A90117}" type="presParOf" srcId="{BABD4624-63B1-4352-8932-0D96573EF559}" destId="{799E31DC-6945-4B04-AE73-8010B35442FC}" srcOrd="14" destOrd="0" presId="urn:microsoft.com/office/officeart/2005/8/layout/list1"/>
    <dgm:cxn modelId="{8CF722DF-1F8A-453F-B372-7E22F7237575}" type="presParOf" srcId="{BABD4624-63B1-4352-8932-0D96573EF559}" destId="{B3F30FD8-A39D-47CA-8292-6EB75F071606}" srcOrd="15" destOrd="0" presId="urn:microsoft.com/office/officeart/2005/8/layout/list1"/>
    <dgm:cxn modelId="{0CBFB4D5-A770-4E0E-8830-BB8169E1F5F4}" type="presParOf" srcId="{BABD4624-63B1-4352-8932-0D96573EF559}" destId="{95C157DF-F638-4D1C-931A-385F39DFBA0E}" srcOrd="16" destOrd="0" presId="urn:microsoft.com/office/officeart/2005/8/layout/list1"/>
    <dgm:cxn modelId="{8D7B719E-E981-43FB-8317-FA4232E65EE7}" type="presParOf" srcId="{95C157DF-F638-4D1C-931A-385F39DFBA0E}" destId="{5751E188-DFCC-4632-91A3-567D26E7E823}" srcOrd="0" destOrd="0" presId="urn:microsoft.com/office/officeart/2005/8/layout/list1"/>
    <dgm:cxn modelId="{845B6436-86C2-4E84-B42A-FD9AD7007974}" type="presParOf" srcId="{95C157DF-F638-4D1C-931A-385F39DFBA0E}" destId="{E9D7CF91-A6F0-4386-8985-8CAED06B5280}" srcOrd="1" destOrd="0" presId="urn:microsoft.com/office/officeart/2005/8/layout/list1"/>
    <dgm:cxn modelId="{8D9B764A-3D69-4B7E-B331-36C600C82900}" type="presParOf" srcId="{BABD4624-63B1-4352-8932-0D96573EF559}" destId="{1F663944-2C18-4D60-B1A8-EA9303B10748}" srcOrd="17" destOrd="0" presId="urn:microsoft.com/office/officeart/2005/8/layout/list1"/>
    <dgm:cxn modelId="{C565982F-01BB-48E3-A92A-A271C287998A}" type="presParOf" srcId="{BABD4624-63B1-4352-8932-0D96573EF559}" destId="{080DF4EE-AF44-4354-801B-107AD79CA43A}" srcOrd="18" destOrd="0" presId="urn:microsoft.com/office/officeart/2005/8/layout/list1"/>
    <dgm:cxn modelId="{05C4BFFF-B88A-4E1E-B4CF-D9391C3DD167}" type="presParOf" srcId="{BABD4624-63B1-4352-8932-0D96573EF559}" destId="{004B6F9C-0B53-4C2F-A48A-440AA3B2F00D}" srcOrd="19" destOrd="0" presId="urn:microsoft.com/office/officeart/2005/8/layout/list1"/>
    <dgm:cxn modelId="{2131659C-D67A-4A32-9F94-852EEBA08E4A}" type="presParOf" srcId="{BABD4624-63B1-4352-8932-0D96573EF559}" destId="{8E854315-C1F0-4856-91D7-72AE8A347DF1}" srcOrd="20" destOrd="0" presId="urn:microsoft.com/office/officeart/2005/8/layout/list1"/>
    <dgm:cxn modelId="{ECF39AB6-318A-4A07-B1BB-6EB3BAFA43DE}" type="presParOf" srcId="{8E854315-C1F0-4856-91D7-72AE8A347DF1}" destId="{A273387D-6E5E-479F-BDA5-D590B2C10A8F}" srcOrd="0" destOrd="0" presId="urn:microsoft.com/office/officeart/2005/8/layout/list1"/>
    <dgm:cxn modelId="{52AE88C9-71D8-4781-B800-70F6ED663026}" type="presParOf" srcId="{8E854315-C1F0-4856-91D7-72AE8A347DF1}" destId="{7FD2AC1D-5CE5-40BE-942E-8A5742ED1602}" srcOrd="1" destOrd="0" presId="urn:microsoft.com/office/officeart/2005/8/layout/list1"/>
    <dgm:cxn modelId="{A62E53A6-80E6-4F37-BB91-76C63D7BBCA3}" type="presParOf" srcId="{BABD4624-63B1-4352-8932-0D96573EF559}" destId="{FE618599-7C7B-4BAB-BBC9-B10A8A4630E3}" srcOrd="21" destOrd="0" presId="urn:microsoft.com/office/officeart/2005/8/layout/list1"/>
    <dgm:cxn modelId="{16C31FF3-9E52-44C9-81DC-89C1D6328CDF}" type="presParOf" srcId="{BABD4624-63B1-4352-8932-0D96573EF559}" destId="{C4CB175A-AD0B-4C28-8776-1AE5EE8AE49F}" srcOrd="22" destOrd="0" presId="urn:microsoft.com/office/officeart/2005/8/layout/list1"/>
    <dgm:cxn modelId="{E78A470D-231D-43EA-88B8-A8704B7034DA}" type="presParOf" srcId="{BABD4624-63B1-4352-8932-0D96573EF559}" destId="{14C82730-CC5C-4C04-B972-A231B741C640}" srcOrd="23" destOrd="0" presId="urn:microsoft.com/office/officeart/2005/8/layout/list1"/>
    <dgm:cxn modelId="{F0498599-4086-4FB5-822C-080EC061691E}" type="presParOf" srcId="{BABD4624-63B1-4352-8932-0D96573EF559}" destId="{EEFDD90D-DAE2-4A04-8C4E-C153A0BF94F3}" srcOrd="24" destOrd="0" presId="urn:microsoft.com/office/officeart/2005/8/layout/list1"/>
    <dgm:cxn modelId="{44326960-105D-48A9-961E-71F118AC4E17}" type="presParOf" srcId="{EEFDD90D-DAE2-4A04-8C4E-C153A0BF94F3}" destId="{C2899809-C101-460B-8A31-DB2D6556DD96}" srcOrd="0" destOrd="0" presId="urn:microsoft.com/office/officeart/2005/8/layout/list1"/>
    <dgm:cxn modelId="{1BAA051B-96F5-44FA-85D3-F128D2295691}" type="presParOf" srcId="{EEFDD90D-DAE2-4A04-8C4E-C153A0BF94F3}" destId="{B470DE35-ED84-47F5-B897-7C3FD91B09E2}" srcOrd="1" destOrd="0" presId="urn:microsoft.com/office/officeart/2005/8/layout/list1"/>
    <dgm:cxn modelId="{5182E442-782D-4203-9883-386FD8DCC4ED}" type="presParOf" srcId="{BABD4624-63B1-4352-8932-0D96573EF559}" destId="{0908D593-03C8-4D17-B2A8-9E75A3716E55}" srcOrd="25" destOrd="0" presId="urn:microsoft.com/office/officeart/2005/8/layout/list1"/>
    <dgm:cxn modelId="{1831B68C-D2F7-493E-93BC-B1DB7B43B9B5}" type="presParOf" srcId="{BABD4624-63B1-4352-8932-0D96573EF559}" destId="{72CDF48B-D87E-4F1C-BDFB-84C0345AE811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B8EBC8-75F6-4B9E-8EC1-3C2BEA80E023}">
      <dsp:nvSpPr>
        <dsp:cNvPr id="0" name=""/>
        <dsp:cNvSpPr/>
      </dsp:nvSpPr>
      <dsp:spPr>
        <a:xfrm>
          <a:off x="0" y="0"/>
          <a:ext cx="4248472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677448-B10A-48C6-9E1F-8D386A216A38}">
      <dsp:nvSpPr>
        <dsp:cNvPr id="0" name=""/>
        <dsp:cNvSpPr/>
      </dsp:nvSpPr>
      <dsp:spPr>
        <a:xfrm>
          <a:off x="0" y="0"/>
          <a:ext cx="1283502" cy="16561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Población históricamente discriminada</a:t>
          </a:r>
          <a:endParaRPr lang="es-MX" sz="1500" kern="1200" dirty="0"/>
        </a:p>
      </dsp:txBody>
      <dsp:txXfrm>
        <a:off x="0" y="0"/>
        <a:ext cx="1283502" cy="1656184"/>
      </dsp:txXfrm>
    </dsp:sp>
    <dsp:sp modelId="{E3BA9019-0578-4E45-9D79-408E574A4F75}">
      <dsp:nvSpPr>
        <dsp:cNvPr id="0" name=""/>
        <dsp:cNvSpPr/>
      </dsp:nvSpPr>
      <dsp:spPr>
        <a:xfrm>
          <a:off x="1339014" y="19469"/>
          <a:ext cx="2288990" cy="3893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Mujeres</a:t>
          </a:r>
          <a:endParaRPr lang="es-MX" sz="1500" kern="1200" dirty="0"/>
        </a:p>
      </dsp:txBody>
      <dsp:txXfrm>
        <a:off x="1339014" y="19469"/>
        <a:ext cx="2288990" cy="389381"/>
      </dsp:txXfrm>
    </dsp:sp>
    <dsp:sp modelId="{6310EF32-0D2A-4F50-9F36-FAEC0B578F16}">
      <dsp:nvSpPr>
        <dsp:cNvPr id="0" name=""/>
        <dsp:cNvSpPr/>
      </dsp:nvSpPr>
      <dsp:spPr>
        <a:xfrm>
          <a:off x="1283502" y="408850"/>
          <a:ext cx="296065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5867C1-5FC1-4919-9FED-45AADFC8E546}">
      <dsp:nvSpPr>
        <dsp:cNvPr id="0" name=""/>
        <dsp:cNvSpPr/>
      </dsp:nvSpPr>
      <dsp:spPr>
        <a:xfrm>
          <a:off x="1339014" y="428319"/>
          <a:ext cx="2288990" cy="3893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Personas afrodescendientes</a:t>
          </a:r>
          <a:endParaRPr lang="es-MX" sz="1500" kern="1200" dirty="0"/>
        </a:p>
      </dsp:txBody>
      <dsp:txXfrm>
        <a:off x="1339014" y="428319"/>
        <a:ext cx="2288990" cy="389381"/>
      </dsp:txXfrm>
    </dsp:sp>
    <dsp:sp modelId="{8A3E59E1-9EB2-474D-80D3-40B749662BA3}">
      <dsp:nvSpPr>
        <dsp:cNvPr id="0" name=""/>
        <dsp:cNvSpPr/>
      </dsp:nvSpPr>
      <dsp:spPr>
        <a:xfrm>
          <a:off x="1283502" y="817700"/>
          <a:ext cx="296065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78434A-6E5C-4D6E-82F2-472869AF98FB}">
      <dsp:nvSpPr>
        <dsp:cNvPr id="0" name=""/>
        <dsp:cNvSpPr/>
      </dsp:nvSpPr>
      <dsp:spPr>
        <a:xfrm>
          <a:off x="1339014" y="837169"/>
          <a:ext cx="2288990" cy="3893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Personas indígenas</a:t>
          </a:r>
          <a:endParaRPr lang="es-MX" sz="1500" kern="1200" dirty="0"/>
        </a:p>
      </dsp:txBody>
      <dsp:txXfrm>
        <a:off x="1339014" y="837169"/>
        <a:ext cx="2288990" cy="389381"/>
      </dsp:txXfrm>
    </dsp:sp>
    <dsp:sp modelId="{90CEAA56-0464-4FA7-8AA3-B0444F56F361}">
      <dsp:nvSpPr>
        <dsp:cNvPr id="0" name=""/>
        <dsp:cNvSpPr/>
      </dsp:nvSpPr>
      <dsp:spPr>
        <a:xfrm>
          <a:off x="1283502" y="1226550"/>
          <a:ext cx="296065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F1F5C4-83B3-42DD-B850-371F6669CE9D}">
      <dsp:nvSpPr>
        <dsp:cNvPr id="0" name=""/>
        <dsp:cNvSpPr/>
      </dsp:nvSpPr>
      <dsp:spPr>
        <a:xfrm>
          <a:off x="1339014" y="1246019"/>
          <a:ext cx="2288990" cy="3893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Personas con discapacidad</a:t>
          </a:r>
          <a:endParaRPr lang="es-MX" sz="1500" kern="1200" dirty="0"/>
        </a:p>
      </dsp:txBody>
      <dsp:txXfrm>
        <a:off x="1339014" y="1246019"/>
        <a:ext cx="2288990" cy="389381"/>
      </dsp:txXfrm>
    </dsp:sp>
    <dsp:sp modelId="{A9BB593A-5628-45F8-B34A-0E244E79D25A}">
      <dsp:nvSpPr>
        <dsp:cNvPr id="0" name=""/>
        <dsp:cNvSpPr/>
      </dsp:nvSpPr>
      <dsp:spPr>
        <a:xfrm>
          <a:off x="1283502" y="1635400"/>
          <a:ext cx="296065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B8EBC8-75F6-4B9E-8EC1-3C2BEA80E023}">
      <dsp:nvSpPr>
        <dsp:cNvPr id="0" name=""/>
        <dsp:cNvSpPr/>
      </dsp:nvSpPr>
      <dsp:spPr>
        <a:xfrm>
          <a:off x="0" y="0"/>
          <a:ext cx="4104456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677448-B10A-48C6-9E1F-8D386A216A38}">
      <dsp:nvSpPr>
        <dsp:cNvPr id="0" name=""/>
        <dsp:cNvSpPr/>
      </dsp:nvSpPr>
      <dsp:spPr>
        <a:xfrm>
          <a:off x="0" y="0"/>
          <a:ext cx="1148245" cy="16561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Población discriminada</a:t>
          </a:r>
          <a:endParaRPr lang="es-MX" sz="1500" kern="1200" dirty="0"/>
        </a:p>
      </dsp:txBody>
      <dsp:txXfrm>
        <a:off x="0" y="0"/>
        <a:ext cx="1148245" cy="1656184"/>
      </dsp:txXfrm>
    </dsp:sp>
    <dsp:sp modelId="{E3BA9019-0578-4E45-9D79-408E574A4F75}">
      <dsp:nvSpPr>
        <dsp:cNvPr id="0" name=""/>
        <dsp:cNvSpPr/>
      </dsp:nvSpPr>
      <dsp:spPr>
        <a:xfrm>
          <a:off x="1197907" y="19469"/>
          <a:ext cx="2047773" cy="3893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Infancia y adolescencia</a:t>
          </a:r>
          <a:endParaRPr lang="es-MX" sz="1600" kern="1200" dirty="0"/>
        </a:p>
      </dsp:txBody>
      <dsp:txXfrm>
        <a:off x="1197907" y="19469"/>
        <a:ext cx="2047773" cy="389381"/>
      </dsp:txXfrm>
    </dsp:sp>
    <dsp:sp modelId="{6310EF32-0D2A-4F50-9F36-FAEC0B578F16}">
      <dsp:nvSpPr>
        <dsp:cNvPr id="0" name=""/>
        <dsp:cNvSpPr/>
      </dsp:nvSpPr>
      <dsp:spPr>
        <a:xfrm>
          <a:off x="1148245" y="408850"/>
          <a:ext cx="264865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5867C1-5FC1-4919-9FED-45AADFC8E546}">
      <dsp:nvSpPr>
        <dsp:cNvPr id="0" name=""/>
        <dsp:cNvSpPr/>
      </dsp:nvSpPr>
      <dsp:spPr>
        <a:xfrm>
          <a:off x="1197907" y="428319"/>
          <a:ext cx="2047773" cy="3893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LGBTTTI</a:t>
          </a:r>
          <a:endParaRPr lang="es-MX" sz="1600" kern="1200" dirty="0"/>
        </a:p>
      </dsp:txBody>
      <dsp:txXfrm>
        <a:off x="1197907" y="428319"/>
        <a:ext cx="2047773" cy="389381"/>
      </dsp:txXfrm>
    </dsp:sp>
    <dsp:sp modelId="{8A3E59E1-9EB2-474D-80D3-40B749662BA3}">
      <dsp:nvSpPr>
        <dsp:cNvPr id="0" name=""/>
        <dsp:cNvSpPr/>
      </dsp:nvSpPr>
      <dsp:spPr>
        <a:xfrm>
          <a:off x="1148245" y="817700"/>
          <a:ext cx="264865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320A9E-C10A-4214-9AFD-B01533AABFBE}">
      <dsp:nvSpPr>
        <dsp:cNvPr id="0" name=""/>
        <dsp:cNvSpPr/>
      </dsp:nvSpPr>
      <dsp:spPr>
        <a:xfrm>
          <a:off x="1197907" y="837169"/>
          <a:ext cx="2598994" cy="3893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Personas adultas mayores</a:t>
          </a:r>
          <a:endParaRPr lang="es-MX" sz="1600" kern="1200" dirty="0"/>
        </a:p>
      </dsp:txBody>
      <dsp:txXfrm>
        <a:off x="1197907" y="837169"/>
        <a:ext cx="2598994" cy="389381"/>
      </dsp:txXfrm>
    </dsp:sp>
    <dsp:sp modelId="{5EF17E07-9B53-47B4-B5B0-53879C6C6581}">
      <dsp:nvSpPr>
        <dsp:cNvPr id="0" name=""/>
        <dsp:cNvSpPr/>
      </dsp:nvSpPr>
      <dsp:spPr>
        <a:xfrm>
          <a:off x="1148245" y="1226550"/>
          <a:ext cx="264865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F1F5C4-83B3-42DD-B850-371F6669CE9D}">
      <dsp:nvSpPr>
        <dsp:cNvPr id="0" name=""/>
        <dsp:cNvSpPr/>
      </dsp:nvSpPr>
      <dsp:spPr>
        <a:xfrm>
          <a:off x="1197907" y="1246019"/>
          <a:ext cx="2903622" cy="3893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Personas en situación de calle</a:t>
          </a:r>
          <a:endParaRPr lang="es-MX" sz="1600" kern="1200" dirty="0"/>
        </a:p>
      </dsp:txBody>
      <dsp:txXfrm>
        <a:off x="1197907" y="1246019"/>
        <a:ext cx="2903622" cy="389381"/>
      </dsp:txXfrm>
    </dsp:sp>
    <dsp:sp modelId="{A9BB593A-5628-45F8-B34A-0E244E79D25A}">
      <dsp:nvSpPr>
        <dsp:cNvPr id="0" name=""/>
        <dsp:cNvSpPr/>
      </dsp:nvSpPr>
      <dsp:spPr>
        <a:xfrm>
          <a:off x="1148245" y="1635400"/>
          <a:ext cx="264865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95E1DB-4FA8-4E51-8D13-0AF1F12A8AFD}">
      <dsp:nvSpPr>
        <dsp:cNvPr id="0" name=""/>
        <dsp:cNvSpPr/>
      </dsp:nvSpPr>
      <dsp:spPr>
        <a:xfrm>
          <a:off x="0" y="51772"/>
          <a:ext cx="8280920" cy="52767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Medidas de inclusión</a:t>
          </a:r>
          <a:endParaRPr lang="es-MX" sz="2200" kern="1200" dirty="0"/>
        </a:p>
      </dsp:txBody>
      <dsp:txXfrm>
        <a:off x="25759" y="77531"/>
        <a:ext cx="8229402" cy="476152"/>
      </dsp:txXfrm>
    </dsp:sp>
    <dsp:sp modelId="{3930EC37-84F2-46FC-A7EB-123B90E64442}">
      <dsp:nvSpPr>
        <dsp:cNvPr id="0" name=""/>
        <dsp:cNvSpPr/>
      </dsp:nvSpPr>
      <dsp:spPr>
        <a:xfrm>
          <a:off x="0" y="579442"/>
          <a:ext cx="8280920" cy="774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2919" tIns="27940" rIns="156464" bIns="27940" numCol="1" spcCol="1270" anchor="t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1700" kern="1200" dirty="0" smtClean="0"/>
            <a:t>Disposiciones, de carácter preventivo o correctivo, cuyo objeto es eliminar mecanismos de exclusión o diferenciaciones desventajosas para que todas las personas gocen y ejerzan sus derechos en igualdad de trato</a:t>
          </a:r>
          <a:endParaRPr lang="es-MX" sz="1700" kern="1200" dirty="0"/>
        </a:p>
      </dsp:txBody>
      <dsp:txXfrm>
        <a:off x="0" y="579442"/>
        <a:ext cx="8280920" cy="774180"/>
      </dsp:txXfrm>
    </dsp:sp>
    <dsp:sp modelId="{497C874F-8B1E-46B1-9F09-C723EEB2425C}">
      <dsp:nvSpPr>
        <dsp:cNvPr id="0" name=""/>
        <dsp:cNvSpPr/>
      </dsp:nvSpPr>
      <dsp:spPr>
        <a:xfrm>
          <a:off x="0" y="1353623"/>
          <a:ext cx="8280920" cy="527670"/>
        </a:xfrm>
        <a:prstGeom prst="roundRect">
          <a:avLst/>
        </a:prstGeom>
        <a:solidFill>
          <a:schemeClr val="accent2">
            <a:hueOff val="2340760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Medidas de nivelación</a:t>
          </a:r>
          <a:endParaRPr lang="es-MX" sz="2200" kern="1200" dirty="0"/>
        </a:p>
      </dsp:txBody>
      <dsp:txXfrm>
        <a:off x="25759" y="1379382"/>
        <a:ext cx="8229402" cy="476152"/>
      </dsp:txXfrm>
    </dsp:sp>
    <dsp:sp modelId="{95B03E53-0077-4CAA-802F-28AE75B33607}">
      <dsp:nvSpPr>
        <dsp:cNvPr id="0" name=""/>
        <dsp:cNvSpPr/>
      </dsp:nvSpPr>
      <dsp:spPr>
        <a:xfrm>
          <a:off x="0" y="1881293"/>
          <a:ext cx="8280920" cy="1001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2919" tIns="27940" rIns="156464" bIns="27940" numCol="1" spcCol="1270" anchor="t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1700" kern="1200" dirty="0" smtClean="0"/>
            <a:t>Buscan hacer efectivo el acceso de todas las personas a la igualdad real de oportunidades eliminando las barreras físicas, comunicacionales, normativas o de otro tipo, que obstaculizan el ejercicio de derechos y libertades prioritariamente a las mujeres y a los grupos en situación de discriminación o vulnerabilidad</a:t>
          </a:r>
          <a:endParaRPr lang="es-MX" sz="1700" kern="1200" dirty="0"/>
        </a:p>
      </dsp:txBody>
      <dsp:txXfrm>
        <a:off x="0" y="1881293"/>
        <a:ext cx="8280920" cy="1001880"/>
      </dsp:txXfrm>
    </dsp:sp>
    <dsp:sp modelId="{7BD592F8-2889-4F33-8534-FBC683684D77}">
      <dsp:nvSpPr>
        <dsp:cNvPr id="0" name=""/>
        <dsp:cNvSpPr/>
      </dsp:nvSpPr>
      <dsp:spPr>
        <a:xfrm>
          <a:off x="0" y="2883173"/>
          <a:ext cx="8280920" cy="527670"/>
        </a:xfrm>
        <a:prstGeom prst="roundRect">
          <a:avLst/>
        </a:prstGeom>
        <a:solidFill>
          <a:schemeClr val="accent2">
            <a:hueOff val="4681520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Acciones afirmativas</a:t>
          </a:r>
          <a:endParaRPr lang="es-MX" sz="2200" kern="1200" dirty="0"/>
        </a:p>
      </dsp:txBody>
      <dsp:txXfrm>
        <a:off x="25759" y="2908932"/>
        <a:ext cx="8229402" cy="476152"/>
      </dsp:txXfrm>
    </dsp:sp>
    <dsp:sp modelId="{C9C1B145-96D2-4E3B-B910-AD40C34C7BE6}">
      <dsp:nvSpPr>
        <dsp:cNvPr id="0" name=""/>
        <dsp:cNvSpPr/>
      </dsp:nvSpPr>
      <dsp:spPr>
        <a:xfrm>
          <a:off x="0" y="3410843"/>
          <a:ext cx="8280920" cy="1001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2919" tIns="27940" rIns="156464" bIns="27940" numCol="1" spcCol="1270" anchor="t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1700" kern="1200" dirty="0" smtClean="0"/>
            <a:t>Medidas especiales, específicas y de  carácter temporal, a favor de personas o grupos en situación de discriminación, cuyo objetivo es corregir situaciones patentes de desigualdad en el disfrute o ejercicio de derechos y libertades, aplicables mientras subsistan dichas situaciones. </a:t>
          </a:r>
          <a:endParaRPr lang="es-MX" sz="1700" kern="1200" dirty="0"/>
        </a:p>
      </dsp:txBody>
      <dsp:txXfrm>
        <a:off x="0" y="3410843"/>
        <a:ext cx="8280920" cy="10018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503E07-1373-459A-8169-D2831B2B832F}">
      <dsp:nvSpPr>
        <dsp:cNvPr id="0" name=""/>
        <dsp:cNvSpPr/>
      </dsp:nvSpPr>
      <dsp:spPr>
        <a:xfrm>
          <a:off x="0" y="370207"/>
          <a:ext cx="8496944" cy="4284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FEB4D6-7CF1-4CF2-89B6-E783342377FE}">
      <dsp:nvSpPr>
        <dsp:cNvPr id="0" name=""/>
        <dsp:cNvSpPr/>
      </dsp:nvSpPr>
      <dsp:spPr>
        <a:xfrm>
          <a:off x="748899" y="119287"/>
          <a:ext cx="7315987" cy="501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Estrategia: 3.1 Ejecutar medidas para reducir la desigualdad en el goce del derecho a la educación de personas y grupos discriminados.</a:t>
          </a:r>
          <a:endParaRPr lang="es-MX" sz="1600" kern="1200" dirty="0"/>
        </a:p>
      </dsp:txBody>
      <dsp:txXfrm>
        <a:off x="773397" y="143785"/>
        <a:ext cx="7266991" cy="452844"/>
      </dsp:txXfrm>
    </dsp:sp>
    <dsp:sp modelId="{DE447B54-0EBE-419D-BD7D-909496798CA1}">
      <dsp:nvSpPr>
        <dsp:cNvPr id="0" name=""/>
        <dsp:cNvSpPr/>
      </dsp:nvSpPr>
      <dsp:spPr>
        <a:xfrm>
          <a:off x="0" y="1141328"/>
          <a:ext cx="8496944" cy="4284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972444-3FD8-4B1A-8A0D-CA9B1F396867}">
      <dsp:nvSpPr>
        <dsp:cNvPr id="0" name=""/>
        <dsp:cNvSpPr/>
      </dsp:nvSpPr>
      <dsp:spPr>
        <a:xfrm>
          <a:off x="748899" y="890408"/>
          <a:ext cx="7315987" cy="501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Estrategia 3.2 Ejecutar medidas para reducir la desigualdad en el goce del derecho a la salud de personas y grupos discriminados.</a:t>
          </a:r>
          <a:endParaRPr lang="es-MX" sz="1600" kern="1200" dirty="0"/>
        </a:p>
      </dsp:txBody>
      <dsp:txXfrm>
        <a:off x="773397" y="914906"/>
        <a:ext cx="7266991" cy="452844"/>
      </dsp:txXfrm>
    </dsp:sp>
    <dsp:sp modelId="{557330FF-EDC6-42D7-8492-170F4040C379}">
      <dsp:nvSpPr>
        <dsp:cNvPr id="0" name=""/>
        <dsp:cNvSpPr/>
      </dsp:nvSpPr>
      <dsp:spPr>
        <a:xfrm>
          <a:off x="0" y="1912448"/>
          <a:ext cx="8496944" cy="4284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6AEA05-2216-43DB-B5D0-76BFD4311E68}">
      <dsp:nvSpPr>
        <dsp:cNvPr id="0" name=""/>
        <dsp:cNvSpPr/>
      </dsp:nvSpPr>
      <dsp:spPr>
        <a:xfrm>
          <a:off x="748899" y="1661527"/>
          <a:ext cx="7315987" cy="501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Estrategia  3.3 Ejecutar medidas para reducir la desigualdad en el goce del derecho a la seguridad social de personas y grupos discriminados</a:t>
          </a:r>
          <a:endParaRPr lang="es-MX" sz="1600" kern="1200" dirty="0"/>
        </a:p>
      </dsp:txBody>
      <dsp:txXfrm>
        <a:off x="773397" y="1686025"/>
        <a:ext cx="7266991" cy="452844"/>
      </dsp:txXfrm>
    </dsp:sp>
    <dsp:sp modelId="{799E31DC-6945-4B04-AE73-8010B35442FC}">
      <dsp:nvSpPr>
        <dsp:cNvPr id="0" name=""/>
        <dsp:cNvSpPr/>
      </dsp:nvSpPr>
      <dsp:spPr>
        <a:xfrm>
          <a:off x="0" y="2683568"/>
          <a:ext cx="8496944" cy="4284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958740-D5D0-4A9D-89E2-5B1DB250E70F}">
      <dsp:nvSpPr>
        <dsp:cNvPr id="0" name=""/>
        <dsp:cNvSpPr/>
      </dsp:nvSpPr>
      <dsp:spPr>
        <a:xfrm>
          <a:off x="748899" y="2432648"/>
          <a:ext cx="7315987" cy="501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smtClean="0"/>
            <a:t>Estrategia 3.4 Ejecutar medidas para reducir la desigualdad en el goce de derechos económicos de personas y grupos discriminados.</a:t>
          </a:r>
          <a:endParaRPr lang="es-MX" sz="1600" kern="1200" dirty="0"/>
        </a:p>
      </dsp:txBody>
      <dsp:txXfrm>
        <a:off x="773397" y="2457146"/>
        <a:ext cx="7266991" cy="452844"/>
      </dsp:txXfrm>
    </dsp:sp>
    <dsp:sp modelId="{080DF4EE-AF44-4354-801B-107AD79CA43A}">
      <dsp:nvSpPr>
        <dsp:cNvPr id="0" name=""/>
        <dsp:cNvSpPr/>
      </dsp:nvSpPr>
      <dsp:spPr>
        <a:xfrm>
          <a:off x="0" y="3454688"/>
          <a:ext cx="8496944" cy="4284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D7CF91-A6F0-4386-8985-8CAED06B5280}">
      <dsp:nvSpPr>
        <dsp:cNvPr id="0" name=""/>
        <dsp:cNvSpPr/>
      </dsp:nvSpPr>
      <dsp:spPr>
        <a:xfrm>
          <a:off x="748899" y="3203768"/>
          <a:ext cx="7315987" cy="501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smtClean="0"/>
            <a:t>Estrategia 3.5 Ejecutar medidas para reducir la desigualdad en el goce de derechos civiles de personas y grupos discriminados.</a:t>
          </a:r>
          <a:endParaRPr lang="es-MX" sz="1600" kern="1200" dirty="0"/>
        </a:p>
      </dsp:txBody>
      <dsp:txXfrm>
        <a:off x="773397" y="3228266"/>
        <a:ext cx="7266991" cy="452844"/>
      </dsp:txXfrm>
    </dsp:sp>
    <dsp:sp modelId="{C4CB175A-AD0B-4C28-8776-1AE5EE8AE49F}">
      <dsp:nvSpPr>
        <dsp:cNvPr id="0" name=""/>
        <dsp:cNvSpPr/>
      </dsp:nvSpPr>
      <dsp:spPr>
        <a:xfrm>
          <a:off x="0" y="4225808"/>
          <a:ext cx="8496944" cy="4284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D2AC1D-5CE5-40BE-942E-8A5742ED1602}">
      <dsp:nvSpPr>
        <dsp:cNvPr id="0" name=""/>
        <dsp:cNvSpPr/>
      </dsp:nvSpPr>
      <dsp:spPr>
        <a:xfrm>
          <a:off x="748899" y="3974888"/>
          <a:ext cx="7315987" cy="501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smtClean="0"/>
            <a:t>Estrategia 3.6. Ejecutar medidas para reducir la desigualdad en el goce de derechos políticos de personas y grupos discriminados.</a:t>
          </a:r>
          <a:endParaRPr lang="es-MX" sz="1600" kern="1200" dirty="0"/>
        </a:p>
      </dsp:txBody>
      <dsp:txXfrm>
        <a:off x="773397" y="3999386"/>
        <a:ext cx="7266991" cy="452844"/>
      </dsp:txXfrm>
    </dsp:sp>
    <dsp:sp modelId="{72CDF48B-D87E-4F1C-BDFB-84C0345AE811}">
      <dsp:nvSpPr>
        <dsp:cNvPr id="0" name=""/>
        <dsp:cNvSpPr/>
      </dsp:nvSpPr>
      <dsp:spPr>
        <a:xfrm>
          <a:off x="0" y="4996928"/>
          <a:ext cx="8496944" cy="4284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70DE35-ED84-47F5-B897-7C3FD91B09E2}">
      <dsp:nvSpPr>
        <dsp:cNvPr id="0" name=""/>
        <dsp:cNvSpPr/>
      </dsp:nvSpPr>
      <dsp:spPr>
        <a:xfrm>
          <a:off x="748899" y="4746008"/>
          <a:ext cx="7315987" cy="501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Estrategia 3.7. Ejecutar otras medidas de igualdad a favor de personas y grupos discriminados.</a:t>
          </a:r>
          <a:endParaRPr lang="es-MX" sz="1600" kern="1200" dirty="0"/>
        </a:p>
      </dsp:txBody>
      <dsp:txXfrm>
        <a:off x="773397" y="4770506"/>
        <a:ext cx="7266991" cy="4528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EA9BE-8E97-4D31-B6F5-9442ACC8B3DC}" type="datetimeFigureOut">
              <a:rPr lang="es-MX" smtClean="0"/>
              <a:t>29/09/14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8C8FC-CFE2-4BBD-9D35-FFAB26C8A857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3205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EA9BE-8E97-4D31-B6F5-9442ACC8B3DC}" type="datetimeFigureOut">
              <a:rPr lang="es-MX" smtClean="0"/>
              <a:t>29/09/14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8C8FC-CFE2-4BBD-9D35-FFAB26C8A857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2094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EA9BE-8E97-4D31-B6F5-9442ACC8B3DC}" type="datetimeFigureOut">
              <a:rPr lang="es-MX" smtClean="0"/>
              <a:t>29/09/14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8C8FC-CFE2-4BBD-9D35-FFAB26C8A857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1776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EA9BE-8E97-4D31-B6F5-9442ACC8B3DC}" type="datetimeFigureOut">
              <a:rPr lang="es-MX" smtClean="0"/>
              <a:t>29/09/14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8C8FC-CFE2-4BBD-9D35-FFAB26C8A857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1517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EA9BE-8E97-4D31-B6F5-9442ACC8B3DC}" type="datetimeFigureOut">
              <a:rPr lang="es-MX" smtClean="0"/>
              <a:t>29/09/14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8C8FC-CFE2-4BBD-9D35-FFAB26C8A857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106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EA9BE-8E97-4D31-B6F5-9442ACC8B3DC}" type="datetimeFigureOut">
              <a:rPr lang="es-MX" smtClean="0"/>
              <a:t>29/09/14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8C8FC-CFE2-4BBD-9D35-FFAB26C8A857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9694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EA9BE-8E97-4D31-B6F5-9442ACC8B3DC}" type="datetimeFigureOut">
              <a:rPr lang="es-MX" smtClean="0"/>
              <a:t>29/09/14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8C8FC-CFE2-4BBD-9D35-FFAB26C8A857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0766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EA9BE-8E97-4D31-B6F5-9442ACC8B3DC}" type="datetimeFigureOut">
              <a:rPr lang="es-MX" smtClean="0"/>
              <a:t>29/09/14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8C8FC-CFE2-4BBD-9D35-FFAB26C8A857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732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EA9BE-8E97-4D31-B6F5-9442ACC8B3DC}" type="datetimeFigureOut">
              <a:rPr lang="es-MX" smtClean="0"/>
              <a:t>29/09/14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8C8FC-CFE2-4BBD-9D35-FFAB26C8A857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1657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EA9BE-8E97-4D31-B6F5-9442ACC8B3DC}" type="datetimeFigureOut">
              <a:rPr lang="es-MX" smtClean="0"/>
              <a:t>29/09/14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8C8FC-CFE2-4BBD-9D35-FFAB26C8A857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654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EA9BE-8E97-4D31-B6F5-9442ACC8B3DC}" type="datetimeFigureOut">
              <a:rPr lang="es-MX" smtClean="0"/>
              <a:t>29/09/14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8C8FC-CFE2-4BBD-9D35-FFAB26C8A857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3388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EA9BE-8E97-4D31-B6F5-9442ACC8B3DC}" type="datetimeFigureOut">
              <a:rPr lang="es-MX" smtClean="0"/>
              <a:t>29/09/14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8C8FC-CFE2-4BBD-9D35-FFAB26C8A857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4702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diagramData" Target="../diagrams/data2.xml"/><Relationship Id="rId8" Type="http://schemas.openxmlformats.org/officeDocument/2006/relationships/diagramLayout" Target="../diagrams/layout2.xml"/><Relationship Id="rId9" Type="http://schemas.openxmlformats.org/officeDocument/2006/relationships/diagramQuickStyle" Target="../diagrams/quickStyle2.xml"/><Relationship Id="rId10" Type="http://schemas.openxmlformats.org/officeDocument/2006/relationships/diagramColors" Target="../diagrams/colors2.xml"/><Relationship Id="rId11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194421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s-MX" dirty="0" smtClean="0"/>
              <a:t>Programa Nacional para la Igualdad y No Discriminación</a:t>
            </a:r>
            <a:br>
              <a:rPr lang="es-MX" dirty="0" smtClean="0"/>
            </a:br>
            <a:r>
              <a:rPr lang="es-MX" dirty="0" smtClean="0"/>
              <a:t>2014-2018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47664" y="3260576"/>
            <a:ext cx="6400800" cy="1752600"/>
          </a:xfrm>
          <a:solidFill>
            <a:srgbClr val="FFC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es-MX" dirty="0" smtClean="0">
                <a:solidFill>
                  <a:schemeClr val="tx1"/>
                </a:solidFill>
              </a:rPr>
              <a:t>Objetivo 3. Garantizar medidas progresivas tendientes a cerrar brechas de desigualdad que afectan a la población discriminada en el disfrute de sus derechos.</a:t>
            </a:r>
            <a:endParaRPr lang="es-MX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361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s-MX" dirty="0" smtClean="0"/>
              <a:t>Ejemplo de Acciones Afirmativas</a:t>
            </a:r>
            <a:endParaRPr lang="es-MX" dirty="0"/>
          </a:p>
        </p:txBody>
      </p:sp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89269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1600" b="1" dirty="0" smtClean="0"/>
              <a:t>Definición</a:t>
            </a:r>
            <a:r>
              <a:rPr lang="es-MX" sz="1600" dirty="0" smtClean="0"/>
              <a:t>: </a:t>
            </a:r>
            <a:r>
              <a:rPr lang="es-MX" sz="1600" dirty="0"/>
              <a:t>Medidas especiales, específicas y de  carácter temporal, a favor de personas o grupos en situación de discriminación, cuyo objetivo es corregir situaciones patentes de desigualdad en el disfrute o ejercicio de derechos y libertades, aplicables mientras subsistan dichas situaciones. </a:t>
            </a:r>
            <a:endParaRPr lang="es-MX" sz="1600" dirty="0" smtClean="0"/>
          </a:p>
          <a:p>
            <a:pPr marL="0" indent="0">
              <a:buNone/>
            </a:pPr>
            <a:endParaRPr lang="es-MX" sz="1600" dirty="0"/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446856" y="2780928"/>
            <a:ext cx="8229600" cy="93610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90000"/>
              </a:lnSpc>
              <a:buNone/>
            </a:pPr>
            <a:r>
              <a:rPr lang="es-MX" sz="2500" dirty="0" smtClean="0"/>
              <a:t>3.1.8. Impulsar programas de becas para estudios de hijas e hijos de personas migrantes en condición irregular y de jornaleros agrícolas</a:t>
            </a:r>
            <a:endParaRPr lang="es-MX" dirty="0"/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446856" y="3861048"/>
            <a:ext cx="8229600" cy="93610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90000"/>
              </a:lnSpc>
              <a:buNone/>
            </a:pPr>
            <a:r>
              <a:rPr lang="es-MX" sz="2500" dirty="0" smtClean="0"/>
              <a:t>3.2.2. Priorizar las acciones alimentarias para combatir el hambre y la desnutrición en la primera infancia indígena, afrodescendiente y con discapacidad</a:t>
            </a:r>
            <a:endParaRPr lang="es-MX" sz="2500" dirty="0"/>
          </a:p>
          <a:p>
            <a:pPr marL="0" indent="0">
              <a:buFont typeface="Arial" panose="020B0604020202020204" pitchFamily="34" charset="0"/>
              <a:buNone/>
            </a:pPr>
            <a:endParaRPr lang="es-MX" dirty="0"/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446856" y="5013176"/>
            <a:ext cx="8229600" cy="93610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90000"/>
              </a:lnSpc>
              <a:buNone/>
            </a:pPr>
            <a:r>
              <a:rPr lang="es-MX" sz="2500" dirty="0" smtClean="0"/>
              <a:t>3.2.2. Incrementar la participación de las mujeres afrodescendientes e indígenas en la esfera política y cargos de representación popular</a:t>
            </a:r>
            <a:endParaRPr lang="es-MX" sz="2500" dirty="0"/>
          </a:p>
          <a:p>
            <a:pPr marL="0" indent="0">
              <a:buFont typeface="Arial" panose="020B0604020202020204" pitchFamily="34" charset="0"/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56629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s-MX" dirty="0" smtClean="0"/>
              <a:t>Desigualdad de trato en el desarrollo</a:t>
            </a:r>
            <a:br>
              <a:rPr lang="es-MX" dirty="0" smtClean="0"/>
            </a:br>
            <a:r>
              <a:rPr lang="es-MX" dirty="0" smtClean="0"/>
              <a:t>(Diagnóstico)</a:t>
            </a:r>
            <a:endParaRPr lang="es-MX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5292080" y="2028908"/>
            <a:ext cx="2808312" cy="68001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es-MX" sz="1600" dirty="0" smtClean="0"/>
              <a:t>Desigualdad de oportunidades, de trato y acceso a servicios</a:t>
            </a:r>
            <a:endParaRPr lang="es-MX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1259632" y="1844824"/>
            <a:ext cx="1656184" cy="36933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Pobreza</a:t>
            </a:r>
            <a:endParaRPr lang="es-MX" dirty="0"/>
          </a:p>
        </p:txBody>
      </p:sp>
      <p:sp>
        <p:nvSpPr>
          <p:cNvPr id="8" name="7 CuadroTexto"/>
          <p:cNvSpPr txBox="1"/>
          <p:nvPr/>
        </p:nvSpPr>
        <p:spPr>
          <a:xfrm>
            <a:off x="1259632" y="2339588"/>
            <a:ext cx="1656184" cy="36933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Exclusión social</a:t>
            </a:r>
            <a:endParaRPr lang="es-MX" dirty="0"/>
          </a:p>
        </p:txBody>
      </p:sp>
      <p:sp>
        <p:nvSpPr>
          <p:cNvPr id="9" name="8 CuadroTexto"/>
          <p:cNvSpPr txBox="1"/>
          <p:nvPr/>
        </p:nvSpPr>
        <p:spPr>
          <a:xfrm>
            <a:off x="1259632" y="2843644"/>
            <a:ext cx="1656184" cy="36933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Discriminación</a:t>
            </a:r>
            <a:endParaRPr lang="es-MX" dirty="0"/>
          </a:p>
        </p:txBody>
      </p:sp>
      <p:sp>
        <p:nvSpPr>
          <p:cNvPr id="10" name="9 Cerrar llave"/>
          <p:cNvSpPr/>
          <p:nvPr/>
        </p:nvSpPr>
        <p:spPr>
          <a:xfrm>
            <a:off x="3635896" y="1700808"/>
            <a:ext cx="792088" cy="1656184"/>
          </a:xfrm>
          <a:prstGeom prst="rightBrace">
            <a:avLst/>
          </a:prstGeom>
          <a:ln>
            <a:solidFill>
              <a:schemeClr val="accent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CuadroTexto"/>
          <p:cNvSpPr txBox="1"/>
          <p:nvPr/>
        </p:nvSpPr>
        <p:spPr>
          <a:xfrm>
            <a:off x="1187624" y="3645024"/>
            <a:ext cx="72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 smtClean="0"/>
              <a:t>La desigualdad social tiene un componente inequitativo esencial de carácter no económico, resultado más bien de procesos sociales de identificación y afirmación identitaria, que ha mantenido excluida a población sometida históricamente a esta desigualdad de trato.</a:t>
            </a:r>
            <a:endParaRPr lang="es-MX" dirty="0"/>
          </a:p>
        </p:txBody>
      </p:sp>
      <p:graphicFrame>
        <p:nvGraphicFramePr>
          <p:cNvPr id="13" name="12 Diagrama"/>
          <p:cNvGraphicFramePr/>
          <p:nvPr>
            <p:extLst>
              <p:ext uri="{D42A27DB-BD31-4B8C-83A1-F6EECF244321}">
                <p14:modId xmlns:p14="http://schemas.microsoft.com/office/powerpoint/2010/main" val="2683128264"/>
              </p:ext>
            </p:extLst>
          </p:nvPr>
        </p:nvGraphicFramePr>
        <p:xfrm>
          <a:off x="467544" y="4941168"/>
          <a:ext cx="4248472" cy="1656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2162404522"/>
              </p:ext>
            </p:extLst>
          </p:nvPr>
        </p:nvGraphicFramePr>
        <p:xfrm>
          <a:off x="4781330" y="4941168"/>
          <a:ext cx="4104456" cy="1656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1573168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s-MX" dirty="0" smtClean="0"/>
              <a:t>Desigualdades que permean al país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pPr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s-MX" dirty="0" smtClean="0"/>
              <a:t>Económica</a:t>
            </a:r>
          </a:p>
          <a:p>
            <a:pPr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s-MX" dirty="0" smtClean="0"/>
              <a:t>Geográfica</a:t>
            </a:r>
          </a:p>
          <a:p>
            <a:pPr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s-MX" dirty="0" smtClean="0"/>
              <a:t>Acceso a la educación</a:t>
            </a:r>
          </a:p>
          <a:p>
            <a:pPr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s-MX" dirty="0" smtClean="0"/>
              <a:t>Acceso a oportunidades sociales</a:t>
            </a:r>
          </a:p>
          <a:p>
            <a:pPr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s-MX" dirty="0" smtClean="0"/>
              <a:t>Acceso a salud y seguridad social</a:t>
            </a:r>
          </a:p>
          <a:p>
            <a:pPr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s-MX" dirty="0" smtClean="0"/>
              <a:t>Acceso a la alimentación</a:t>
            </a:r>
          </a:p>
          <a:p>
            <a:pPr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s-MX" dirty="0" smtClean="0"/>
              <a:t>Desigualdad en la participación política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10165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s-MX" dirty="0" smtClean="0"/>
              <a:t>¿Cómo se contrarrestan estas desigualdades?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936103"/>
          </a:xfrm>
        </p:spPr>
        <p:txBody>
          <a:bodyPr>
            <a:normAutofit fontScale="92500"/>
          </a:bodyPr>
          <a:lstStyle/>
          <a:p>
            <a:pPr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es-MX" sz="2400" dirty="0" smtClean="0"/>
              <a:t>El Estado deberá impulsar medidas especiales y progresivas que promuevan la igualdad, señaladas en el artículo </a:t>
            </a:r>
            <a:r>
              <a:rPr lang="es-MX" sz="2400" u="sng" dirty="0" smtClean="0"/>
              <a:t>15 de la LFPED</a:t>
            </a:r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4151447108"/>
              </p:ext>
            </p:extLst>
          </p:nvPr>
        </p:nvGraphicFramePr>
        <p:xfrm>
          <a:off x="467544" y="2276872"/>
          <a:ext cx="8280920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1342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s-MX" dirty="0" smtClean="0"/>
              <a:t>Composición del Objetivo 3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rmAutofit fontScale="77500" lnSpcReduction="20000"/>
          </a:bodyPr>
          <a:lstStyle/>
          <a:p>
            <a:r>
              <a:rPr lang="es-ES" dirty="0" smtClean="0"/>
              <a:t>Conformado </a:t>
            </a:r>
            <a:r>
              <a:rPr lang="es-ES" dirty="0"/>
              <a:t>por 7 </a:t>
            </a:r>
            <a:r>
              <a:rPr lang="es-ES" dirty="0" smtClean="0"/>
              <a:t>estrategias</a:t>
            </a:r>
          </a:p>
          <a:p>
            <a:pPr marL="0" indent="0">
              <a:buNone/>
            </a:pPr>
            <a:endParaRPr lang="es-ES" dirty="0" smtClean="0"/>
          </a:p>
          <a:p>
            <a:r>
              <a:rPr lang="es-ES" dirty="0" smtClean="0"/>
              <a:t>64 </a:t>
            </a:r>
            <a:r>
              <a:rPr lang="es-ES" dirty="0"/>
              <a:t>líneas de </a:t>
            </a:r>
            <a:r>
              <a:rPr lang="es-ES" dirty="0" smtClean="0"/>
              <a:t>acción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 algn="just">
              <a:buNone/>
            </a:pPr>
            <a:r>
              <a:rPr lang="es-ES" dirty="0" smtClean="0"/>
              <a:t>Establece </a:t>
            </a:r>
            <a:r>
              <a:rPr lang="es-ES" dirty="0"/>
              <a:t>una serie de medidas de nivelación, inclusión y acciones afirmativas que tienen el propósito de eliminar las brechas de desigualdad y lograr la igualdad de oportunidades en el ejercicio de los derechos. </a:t>
            </a:r>
            <a:endParaRPr lang="es-ES" dirty="0" smtClean="0"/>
          </a:p>
          <a:p>
            <a:pPr marL="0" indent="0">
              <a:buNone/>
            </a:pPr>
            <a:endParaRPr lang="es-ES" dirty="0" smtClean="0"/>
          </a:p>
          <a:p>
            <a:pPr marL="0" indent="0" algn="just">
              <a:buNone/>
            </a:pPr>
            <a:r>
              <a:rPr lang="es-ES" dirty="0" smtClean="0"/>
              <a:t>Las </a:t>
            </a:r>
            <a:r>
              <a:rPr lang="es-ES" dirty="0"/>
              <a:t>estrategias están divididas a partir del acceso a derechos tales como la </a:t>
            </a:r>
            <a:r>
              <a:rPr lang="es-ES" u="sng" dirty="0"/>
              <a:t>educación</a:t>
            </a:r>
            <a:r>
              <a:rPr lang="es-ES" dirty="0"/>
              <a:t>, la </a:t>
            </a:r>
            <a:r>
              <a:rPr lang="es-ES" u="sng" dirty="0"/>
              <a:t>salud</a:t>
            </a:r>
            <a:r>
              <a:rPr lang="es-ES" dirty="0"/>
              <a:t>, la </a:t>
            </a:r>
            <a:r>
              <a:rPr lang="es-ES" u="sng" dirty="0"/>
              <a:t>seguridad social</a:t>
            </a:r>
            <a:r>
              <a:rPr lang="es-ES" dirty="0"/>
              <a:t> y los </a:t>
            </a:r>
            <a:r>
              <a:rPr lang="es-ES" u="sng" dirty="0"/>
              <a:t>derechos económicos, civiles y políticos</a:t>
            </a:r>
            <a:r>
              <a:rPr lang="es-ES" dirty="0"/>
              <a:t>. Al mismo tiempo, son acciones muy concretas y que generalmente van dirigidas a grupos discriminados </a:t>
            </a:r>
            <a:r>
              <a:rPr lang="es-ES" dirty="0" smtClean="0"/>
              <a:t>específicos.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62490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s-MX" dirty="0" smtClean="0"/>
              <a:t>Dependencias involucradas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63688" y="1628800"/>
            <a:ext cx="5770984" cy="53265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MX" dirty="0" smtClean="0"/>
              <a:t>46 DEPENDENCIAS PARTICIPANTES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899592" y="2276872"/>
            <a:ext cx="2160240" cy="452431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/>
              <a:t>BANCOMEXT-SHCP</a:t>
            </a:r>
            <a:endParaRPr lang="es-MX" dirty="0"/>
          </a:p>
          <a:p>
            <a:r>
              <a:rPr lang="en-US" dirty="0"/>
              <a:t>CANAL ONCE-SEP</a:t>
            </a:r>
            <a:endParaRPr lang="es-MX" dirty="0"/>
          </a:p>
          <a:p>
            <a:r>
              <a:rPr lang="en-US" dirty="0"/>
              <a:t>CDI</a:t>
            </a:r>
            <a:endParaRPr lang="es-MX" dirty="0"/>
          </a:p>
          <a:p>
            <a:r>
              <a:rPr lang="es-MX" dirty="0"/>
              <a:t>CIJ-SALUD</a:t>
            </a:r>
          </a:p>
          <a:p>
            <a:r>
              <a:rPr lang="es-MX" dirty="0"/>
              <a:t>COANVI-SHCP</a:t>
            </a:r>
          </a:p>
          <a:p>
            <a:r>
              <a:rPr lang="es-MX" dirty="0"/>
              <a:t>CONADIS-SEDESOL</a:t>
            </a:r>
          </a:p>
          <a:p>
            <a:r>
              <a:rPr lang="en-US" dirty="0"/>
              <a:t>CONAFE-SEP</a:t>
            </a:r>
            <a:endParaRPr lang="es-MX" dirty="0"/>
          </a:p>
          <a:p>
            <a:r>
              <a:rPr lang="en-US" dirty="0"/>
              <a:t>CONAPRED SEGOB</a:t>
            </a:r>
            <a:endParaRPr lang="es-MX" dirty="0"/>
          </a:p>
          <a:p>
            <a:r>
              <a:rPr lang="en-US" dirty="0"/>
              <a:t>CONASAMI-STPS</a:t>
            </a:r>
            <a:endParaRPr lang="es-MX" dirty="0"/>
          </a:p>
          <a:p>
            <a:r>
              <a:rPr lang="en-US" dirty="0"/>
              <a:t>CONDUSEF-SHCP</a:t>
            </a:r>
            <a:endParaRPr lang="es-MX" dirty="0"/>
          </a:p>
          <a:p>
            <a:r>
              <a:rPr lang="pt-BR" dirty="0"/>
              <a:t>FINANCIERA RURAL</a:t>
            </a:r>
            <a:endParaRPr lang="es-MX" dirty="0"/>
          </a:p>
          <a:p>
            <a:r>
              <a:rPr lang="pt-BR" dirty="0"/>
              <a:t>FOVISSSTE-ISSSTE</a:t>
            </a:r>
            <a:endParaRPr lang="es-MX" dirty="0"/>
          </a:p>
          <a:p>
            <a:r>
              <a:rPr lang="pt-BR" dirty="0"/>
              <a:t>IMER-SEP</a:t>
            </a:r>
            <a:endParaRPr lang="es-MX" dirty="0"/>
          </a:p>
          <a:p>
            <a:r>
              <a:rPr lang="pt-BR" dirty="0"/>
              <a:t>IMJUVE-SEDESOL</a:t>
            </a:r>
            <a:endParaRPr lang="es-MX" dirty="0"/>
          </a:p>
          <a:p>
            <a:r>
              <a:rPr lang="pt-BR" dirty="0"/>
              <a:t>IMSS</a:t>
            </a:r>
            <a:endParaRPr lang="es-MX" dirty="0"/>
          </a:p>
          <a:p>
            <a:r>
              <a:rPr lang="pt-BR" dirty="0" smtClean="0"/>
              <a:t>INALI-SEP</a:t>
            </a:r>
            <a:endParaRPr lang="es-MX" dirty="0"/>
          </a:p>
        </p:txBody>
      </p:sp>
      <p:sp>
        <p:nvSpPr>
          <p:cNvPr id="6" name="5 Rectángulo"/>
          <p:cNvSpPr/>
          <p:nvPr/>
        </p:nvSpPr>
        <p:spPr>
          <a:xfrm>
            <a:off x="3203848" y="2348881"/>
            <a:ext cx="3222104" cy="424731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dirty="0"/>
              <a:t>INAPAM-SEDESOL</a:t>
            </a:r>
            <a:endParaRPr lang="es-MX" dirty="0"/>
          </a:p>
          <a:p>
            <a:r>
              <a:rPr lang="pt-BR" dirty="0"/>
              <a:t>INCA RURAL-SAGARPA</a:t>
            </a:r>
            <a:endParaRPr lang="es-MX" dirty="0"/>
          </a:p>
          <a:p>
            <a:r>
              <a:rPr lang="en-US" dirty="0"/>
              <a:t>INFONACOT-STPS</a:t>
            </a:r>
            <a:endParaRPr lang="es-MX" dirty="0"/>
          </a:p>
          <a:p>
            <a:r>
              <a:rPr lang="en-US" dirty="0"/>
              <a:t>INFONAVIT</a:t>
            </a:r>
            <a:endParaRPr lang="es-MX" dirty="0"/>
          </a:p>
          <a:p>
            <a:r>
              <a:rPr lang="en-US" dirty="0"/>
              <a:t>INIFED-SEP</a:t>
            </a:r>
            <a:endParaRPr lang="es-MX" dirty="0"/>
          </a:p>
          <a:p>
            <a:r>
              <a:rPr lang="en-US" dirty="0"/>
              <a:t>INMUJERES</a:t>
            </a:r>
          </a:p>
          <a:p>
            <a:r>
              <a:rPr lang="en-US" dirty="0"/>
              <a:t>ISSFAM</a:t>
            </a:r>
            <a:endParaRPr lang="es-MX" dirty="0"/>
          </a:p>
          <a:p>
            <a:r>
              <a:rPr lang="es-MX" dirty="0"/>
              <a:t>ISSSTE</a:t>
            </a:r>
          </a:p>
          <a:p>
            <a:r>
              <a:rPr lang="es-MX" dirty="0"/>
              <a:t>NOTIMEX</a:t>
            </a:r>
          </a:p>
          <a:p>
            <a:r>
              <a:rPr lang="es-MX" dirty="0"/>
              <a:t>OPMA-SEGOB</a:t>
            </a:r>
          </a:p>
          <a:p>
            <a:r>
              <a:rPr lang="es-MX" dirty="0"/>
              <a:t>PEMEX-SENER</a:t>
            </a:r>
          </a:p>
          <a:p>
            <a:r>
              <a:rPr lang="es-MX" dirty="0"/>
              <a:t>PGR</a:t>
            </a:r>
          </a:p>
          <a:p>
            <a:r>
              <a:rPr lang="es-MX" dirty="0"/>
              <a:t>PRESIDENCIA DE LA REPÚBLICA</a:t>
            </a:r>
          </a:p>
          <a:p>
            <a:r>
              <a:rPr lang="es-MX" dirty="0"/>
              <a:t>RADIO EDUCACIÓN-SEP</a:t>
            </a:r>
          </a:p>
          <a:p>
            <a:r>
              <a:rPr lang="es-MX" dirty="0" smtClean="0"/>
              <a:t>SAGARPA</a:t>
            </a: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6547108" y="2348880"/>
            <a:ext cx="1913324" cy="424731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dirty="0"/>
              <a:t>SALUD</a:t>
            </a:r>
          </a:p>
          <a:p>
            <a:r>
              <a:rPr lang="es-MX" dirty="0"/>
              <a:t>SE</a:t>
            </a:r>
          </a:p>
          <a:p>
            <a:r>
              <a:rPr lang="es-MX" dirty="0"/>
              <a:t>SECTUR</a:t>
            </a:r>
          </a:p>
          <a:p>
            <a:r>
              <a:rPr lang="es-MX" dirty="0"/>
              <a:t>SEDATU</a:t>
            </a:r>
          </a:p>
          <a:p>
            <a:r>
              <a:rPr lang="pt-BR" dirty="0"/>
              <a:t>SEDENA</a:t>
            </a:r>
            <a:endParaRPr lang="es-MX" dirty="0"/>
          </a:p>
          <a:p>
            <a:r>
              <a:rPr lang="pt-BR" dirty="0"/>
              <a:t>SEDESOL</a:t>
            </a:r>
            <a:endParaRPr lang="es-MX" dirty="0"/>
          </a:p>
          <a:p>
            <a:r>
              <a:rPr lang="pt-BR" dirty="0"/>
              <a:t>SEGOB</a:t>
            </a:r>
            <a:endParaRPr lang="es-MX" dirty="0"/>
          </a:p>
          <a:p>
            <a:r>
              <a:rPr lang="pt-BR" dirty="0"/>
              <a:t>SEMAR</a:t>
            </a:r>
            <a:endParaRPr lang="es-MX" dirty="0"/>
          </a:p>
          <a:p>
            <a:r>
              <a:rPr lang="pt-BR" dirty="0"/>
              <a:t>SEMARNAT</a:t>
            </a:r>
            <a:endParaRPr lang="es-MX" dirty="0"/>
          </a:p>
          <a:p>
            <a:r>
              <a:rPr lang="pt-BR" dirty="0"/>
              <a:t>SEP</a:t>
            </a:r>
            <a:endParaRPr lang="es-MX" dirty="0"/>
          </a:p>
          <a:p>
            <a:r>
              <a:rPr lang="pt-BR" dirty="0"/>
              <a:t>SFP</a:t>
            </a:r>
            <a:endParaRPr lang="es-MX" dirty="0"/>
          </a:p>
          <a:p>
            <a:r>
              <a:rPr lang="pt-BR" dirty="0"/>
              <a:t>SHCP</a:t>
            </a:r>
            <a:endParaRPr lang="es-MX" dirty="0"/>
          </a:p>
          <a:p>
            <a:r>
              <a:rPr lang="pt-BR" dirty="0"/>
              <a:t>SNDIF-SALUD</a:t>
            </a:r>
            <a:endParaRPr lang="es-MX" dirty="0"/>
          </a:p>
          <a:p>
            <a:r>
              <a:rPr lang="pt-BR" dirty="0"/>
              <a:t>SRE</a:t>
            </a:r>
            <a:endParaRPr lang="es-MX" dirty="0"/>
          </a:p>
          <a:p>
            <a:r>
              <a:rPr lang="pt-BR" dirty="0"/>
              <a:t>STPS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56169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998984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s-MX" dirty="0" smtClean="0"/>
              <a:t>Estrategias del Objetivo 3</a:t>
            </a:r>
            <a:endParaRPr lang="es-MX" dirty="0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2722580196"/>
              </p:ext>
            </p:extLst>
          </p:nvPr>
        </p:nvGraphicFramePr>
        <p:xfrm>
          <a:off x="467544" y="1268760"/>
          <a:ext cx="8496944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77308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s-MX" dirty="0" smtClean="0"/>
              <a:t>Ejemplo de Medidas de Inclusión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2068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MX" sz="1600" b="1" dirty="0">
                <a:solidFill>
                  <a:schemeClr val="dk1"/>
                </a:solidFill>
              </a:rPr>
              <a:t>Definición: </a:t>
            </a:r>
            <a:r>
              <a:rPr lang="es-MX" sz="1600" dirty="0">
                <a:solidFill>
                  <a:schemeClr val="dk1"/>
                </a:solidFill>
              </a:rPr>
              <a:t>Disposiciones, de carácter preventivo o correctivo, cuyo objeto es eliminar mecanismos de exclusión o diferenciaciones desventajosas para que todas las personas gocen y ejerzan sus derechos en igualdad de trato</a:t>
            </a:r>
          </a:p>
          <a:p>
            <a:endParaRPr lang="es-MX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446856" y="2852936"/>
            <a:ext cx="8229600" cy="79208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90000"/>
              </a:lnSpc>
              <a:buNone/>
            </a:pPr>
            <a:r>
              <a:rPr lang="es-MX" sz="2200" dirty="0" smtClean="0"/>
              <a:t>3.1.5. Desarrollar planes y programas de estudio con participación de población indígena, adecuados a su identidad, necesidades y derechos</a:t>
            </a:r>
            <a:endParaRPr lang="es-MX" sz="2200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446856" y="3861048"/>
            <a:ext cx="8229600" cy="79208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90000"/>
              </a:lnSpc>
              <a:buNone/>
            </a:pPr>
            <a:r>
              <a:rPr lang="es-MX" sz="2200" dirty="0" smtClean="0"/>
              <a:t>3.2.3. </a:t>
            </a:r>
            <a:r>
              <a:rPr lang="es-MX" sz="2200" dirty="0"/>
              <a:t>E</a:t>
            </a:r>
            <a:r>
              <a:rPr lang="es-MX" sz="2200" dirty="0" smtClean="0"/>
              <a:t>laborar una NOM para asegurar la atención médica prioritaria a grupos discriminados</a:t>
            </a:r>
            <a:endParaRPr lang="es-MX" sz="2200" dirty="0"/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446856" y="4869160"/>
            <a:ext cx="8229600" cy="79208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90000"/>
              </a:lnSpc>
              <a:buNone/>
            </a:pPr>
            <a:r>
              <a:rPr lang="es-MX" sz="2200" dirty="0" smtClean="0"/>
              <a:t>3.3.3. Incluir de manera explícita y progresiva en la política y programas de seguridad social a la población afrodescendiente</a:t>
            </a:r>
            <a:endParaRPr lang="es-MX" sz="2200" dirty="0"/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446856" y="5877272"/>
            <a:ext cx="8229600" cy="79208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90000"/>
              </a:lnSpc>
              <a:buNone/>
            </a:pPr>
            <a:r>
              <a:rPr lang="es-MX" sz="2200" dirty="0" smtClean="0"/>
              <a:t>3.4.4. Establecer estrategias activas de acogida y de inserción laboral decentes para personas  migrantes</a:t>
            </a:r>
            <a:endParaRPr lang="es-MX" sz="2200" dirty="0"/>
          </a:p>
        </p:txBody>
      </p:sp>
    </p:spTree>
    <p:extLst>
      <p:ext uri="{BB962C8B-B14F-4D97-AF65-F5344CB8AC3E}">
        <p14:creationId xmlns:p14="http://schemas.microsoft.com/office/powerpoint/2010/main" val="3506872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s-MX" dirty="0" smtClean="0"/>
              <a:t>Ejemplo de Medidas de Nivelación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8072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s-MX" sz="1600" b="1" dirty="0" smtClean="0"/>
              <a:t>Definición</a:t>
            </a:r>
            <a:r>
              <a:rPr lang="es-MX" sz="1600" dirty="0" smtClean="0"/>
              <a:t>: Buscan </a:t>
            </a:r>
            <a:r>
              <a:rPr lang="es-MX" sz="1600" dirty="0"/>
              <a:t>hacer efectivo el acceso de todas las personas a la igualdad real de oportunidades eliminando las barreras físicas, comunicacionales, normativas o de otro tipo, que obstaculizan el ejercicio de derechos y libertades prioritariamente a las mujeres y a los grupos en situación de discriminación o vulnerabilidad</a:t>
            </a:r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446856" y="4120480"/>
            <a:ext cx="8229600" cy="103671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MX" dirty="0" smtClean="0"/>
              <a:t>3.4.9. Eliminar obstáculos y ampliar las cadenas de comercialización que beneficien a pequeños productores de grupos históricamente discriminados.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s-MX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446856" y="3112368"/>
            <a:ext cx="8229600" cy="79208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90000"/>
              </a:lnSpc>
              <a:buNone/>
            </a:pPr>
            <a:r>
              <a:rPr lang="es-MX" sz="2500" dirty="0"/>
              <a:t>3.4.8. Promover la eliminación de toda barrera discriminatoria de acceso al crédito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s-MX" dirty="0"/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446866" y="5344616"/>
            <a:ext cx="8229600" cy="103671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MX" dirty="0" smtClean="0"/>
              <a:t>3.5.9. Eliminar criterios discriminatorios en el acceso a la población </a:t>
            </a:r>
            <a:r>
              <a:rPr lang="es-MX" dirty="0" err="1" smtClean="0"/>
              <a:t>trans</a:t>
            </a:r>
            <a:r>
              <a:rPr lang="es-MX" dirty="0" smtClean="0"/>
              <a:t> en la expedición de documentación oficial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827350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</TotalTime>
  <Words>984</Words>
  <Application>Microsoft Macintosh PowerPoint</Application>
  <PresentationFormat>Presentación en pantalla (4:3)</PresentationFormat>
  <Paragraphs>114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Programa Nacional para la Igualdad y No Discriminación 2014-2018</vt:lpstr>
      <vt:lpstr>Desigualdad de trato en el desarrollo (Diagnóstico)</vt:lpstr>
      <vt:lpstr>Desigualdades que permean al país</vt:lpstr>
      <vt:lpstr>¿Cómo se contrarrestan estas desigualdades?</vt:lpstr>
      <vt:lpstr>Composición del Objetivo 3</vt:lpstr>
      <vt:lpstr>Dependencias involucradas</vt:lpstr>
      <vt:lpstr>Estrategias del Objetivo 3</vt:lpstr>
      <vt:lpstr>Ejemplo de Medidas de Inclusión</vt:lpstr>
      <vt:lpstr>Ejemplo de Medidas de Nivelación</vt:lpstr>
      <vt:lpstr>Ejemplo de Acciones Afirmativas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Nacional para la Igualdad y No Discriminación</dc:title>
  <dc:creator>Karla Alegría Martínez Roa</dc:creator>
  <cp:lastModifiedBy>Rokhelio Kosyo</cp:lastModifiedBy>
  <cp:revision>34</cp:revision>
  <dcterms:created xsi:type="dcterms:W3CDTF">2014-09-23T16:55:50Z</dcterms:created>
  <dcterms:modified xsi:type="dcterms:W3CDTF">2014-09-29T14:50:56Z</dcterms:modified>
</cp:coreProperties>
</file>